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8" r:id="rId2"/>
    <p:sldId id="256" r:id="rId3"/>
    <p:sldId id="257" r:id="rId4"/>
    <p:sldId id="258" r:id="rId5"/>
    <p:sldId id="266" r:id="rId6"/>
    <p:sldId id="277" r:id="rId7"/>
    <p:sldId id="267" r:id="rId8"/>
    <p:sldId id="268" r:id="rId9"/>
    <p:sldId id="269" r:id="rId10"/>
    <p:sldId id="270" r:id="rId11"/>
    <p:sldId id="271" r:id="rId12"/>
    <p:sldId id="276" r:id="rId13"/>
    <p:sldId id="275" r:id="rId14"/>
    <p:sldId id="274"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6600FF"/>
    <a:srgbClr val="CCCCFF"/>
    <a:srgbClr val="99CCFF"/>
    <a:srgbClr val="33CCFF"/>
    <a:srgbClr val="00FFFF"/>
    <a:srgbClr val="FFCCCC"/>
    <a:srgbClr val="CC99FF"/>
    <a:srgbClr val="A20004"/>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86324" autoAdjust="0"/>
  </p:normalViewPr>
  <p:slideViewPr>
    <p:cSldViewPr snapToGrid="0">
      <p:cViewPr varScale="1">
        <p:scale>
          <a:sx n="99" d="100"/>
          <a:sy n="99" d="100"/>
        </p:scale>
        <p:origin x="226" y="8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81" d="100"/>
          <a:sy n="81" d="100"/>
        </p:scale>
        <p:origin x="33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山下学" userId="c395eb5f-ad50-46bb-bad8-01ff8d724fb6" providerId="ADAL" clId="{E3620C83-AB7D-AA4F-92FF-4141721AAB80}"/>
    <pc:docChg chg="undo custSel addSld delSld modSld sldOrd modMainMaster">
      <pc:chgData name="山下学" userId="c395eb5f-ad50-46bb-bad8-01ff8d724fb6" providerId="ADAL" clId="{E3620C83-AB7D-AA4F-92FF-4141721AAB80}" dt="2019-05-11T09:44:05.202" v="272" actId="166"/>
      <pc:docMkLst>
        <pc:docMk/>
      </pc:docMkLst>
      <pc:sldChg chg="addSp modSp modTransition">
        <pc:chgData name="山下学" userId="c395eb5f-ad50-46bb-bad8-01ff8d724fb6" providerId="ADAL" clId="{E3620C83-AB7D-AA4F-92FF-4141721AAB80}" dt="2019-05-11T04:34:50.144" v="229"/>
        <pc:sldMkLst>
          <pc:docMk/>
          <pc:sldMk cId="2732940360" sldId="256"/>
        </pc:sldMkLst>
        <pc:spChg chg="add mod">
          <ac:chgData name="山下学" userId="c395eb5f-ad50-46bb-bad8-01ff8d724fb6" providerId="ADAL" clId="{E3620C83-AB7D-AA4F-92FF-4141721AAB80}" dt="2019-05-11T04:33:34.199" v="222" actId="207"/>
          <ac:spMkLst>
            <pc:docMk/>
            <pc:sldMk cId="2732940360" sldId="256"/>
            <ac:spMk id="5" creationId="{EA458108-F724-5149-97FE-20325895D5E2}"/>
          </ac:spMkLst>
        </pc:spChg>
        <pc:spChg chg="add mod">
          <ac:chgData name="山下学" userId="c395eb5f-ad50-46bb-bad8-01ff8d724fb6" providerId="ADAL" clId="{E3620C83-AB7D-AA4F-92FF-4141721AAB80}" dt="2019-05-11T04:33:34.199" v="222" actId="207"/>
          <ac:spMkLst>
            <pc:docMk/>
            <pc:sldMk cId="2732940360" sldId="256"/>
            <ac:spMk id="6" creationId="{0859D679-ADB6-0F46-A9E3-A5C949D5F597}"/>
          </ac:spMkLst>
        </pc:spChg>
      </pc:sldChg>
      <pc:sldChg chg="addSp delSp modSp modTransition">
        <pc:chgData name="山下学" userId="c395eb5f-ad50-46bb-bad8-01ff8d724fb6" providerId="ADAL" clId="{E3620C83-AB7D-AA4F-92FF-4141721AAB80}" dt="2019-05-11T04:34:50.144" v="229"/>
        <pc:sldMkLst>
          <pc:docMk/>
          <pc:sldMk cId="3057180574" sldId="257"/>
        </pc:sldMkLst>
        <pc:spChg chg="add mod">
          <ac:chgData name="山下学" userId="c395eb5f-ad50-46bb-bad8-01ff8d724fb6" providerId="ADAL" clId="{E3620C83-AB7D-AA4F-92FF-4141721AAB80}" dt="2019-05-11T04:27:20.560" v="194"/>
          <ac:spMkLst>
            <pc:docMk/>
            <pc:sldMk cId="3057180574" sldId="257"/>
            <ac:spMk id="2" creationId="{7A9790C2-4244-024C-9BA8-957E4B04CB12}"/>
          </ac:spMkLst>
        </pc:spChg>
        <pc:spChg chg="add del mod">
          <ac:chgData name="山下学" userId="c395eb5f-ad50-46bb-bad8-01ff8d724fb6" providerId="ADAL" clId="{E3620C83-AB7D-AA4F-92FF-4141721AAB80}" dt="2019-05-11T04:29:57.107" v="209" actId="478"/>
          <ac:spMkLst>
            <pc:docMk/>
            <pc:sldMk cId="3057180574" sldId="257"/>
            <ac:spMk id="3" creationId="{D77DAD71-185B-D641-BBCC-3CE515B6DCD7}"/>
          </ac:spMkLst>
        </pc:spChg>
        <pc:spChg chg="mod">
          <ac:chgData name="山下学" userId="c395eb5f-ad50-46bb-bad8-01ff8d724fb6" providerId="ADAL" clId="{E3620C83-AB7D-AA4F-92FF-4141721AAB80}" dt="2019-05-11T04:27:57.777" v="197"/>
          <ac:spMkLst>
            <pc:docMk/>
            <pc:sldMk cId="3057180574" sldId="257"/>
            <ac:spMk id="5" creationId="{00000000-0000-0000-0000-000000000000}"/>
          </ac:spMkLst>
        </pc:spChg>
        <pc:spChg chg="add mod">
          <ac:chgData name="山下学" userId="c395eb5f-ad50-46bb-bad8-01ff8d724fb6" providerId="ADAL" clId="{E3620C83-AB7D-AA4F-92FF-4141721AAB80}" dt="2019-05-11T04:31:41.574" v="213" actId="1076"/>
          <ac:spMkLst>
            <pc:docMk/>
            <pc:sldMk cId="3057180574" sldId="257"/>
            <ac:spMk id="6" creationId="{4B8BAD5A-0B73-C04D-847B-D58B758E2DC0}"/>
          </ac:spMkLst>
        </pc:spChg>
        <pc:picChg chg="mod modCrop">
          <ac:chgData name="山下学" userId="c395eb5f-ad50-46bb-bad8-01ff8d724fb6" providerId="ADAL" clId="{E3620C83-AB7D-AA4F-92FF-4141721AAB80}" dt="2019-05-11T04:24:12.195" v="179" actId="1076"/>
          <ac:picMkLst>
            <pc:docMk/>
            <pc:sldMk cId="3057180574" sldId="257"/>
            <ac:picMk id="4" creationId="{00000000-0000-0000-0000-000000000000}"/>
          </ac:picMkLst>
        </pc:picChg>
      </pc:sldChg>
      <pc:sldChg chg="addSp modSp modTransition">
        <pc:chgData name="山下学" userId="c395eb5f-ad50-46bb-bad8-01ff8d724fb6" providerId="ADAL" clId="{E3620C83-AB7D-AA4F-92FF-4141721AAB80}" dt="2019-05-11T09:44:05.202" v="272" actId="166"/>
        <pc:sldMkLst>
          <pc:docMk/>
          <pc:sldMk cId="2173312012" sldId="258"/>
        </pc:sldMkLst>
        <pc:spChg chg="mod">
          <ac:chgData name="山下学" userId="c395eb5f-ad50-46bb-bad8-01ff8d724fb6" providerId="ADAL" clId="{E3620C83-AB7D-AA4F-92FF-4141721AAB80}" dt="2019-05-11T04:27:37.966" v="196"/>
          <ac:spMkLst>
            <pc:docMk/>
            <pc:sldMk cId="2173312012" sldId="258"/>
            <ac:spMk id="5" creationId="{00000000-0000-0000-0000-000000000000}"/>
          </ac:spMkLst>
        </pc:spChg>
        <pc:spChg chg="add mod">
          <ac:chgData name="山下学" userId="c395eb5f-ad50-46bb-bad8-01ff8d724fb6" providerId="ADAL" clId="{E3620C83-AB7D-AA4F-92FF-4141721AAB80}" dt="2019-05-11T09:44:05.202" v="272" actId="166"/>
          <ac:spMkLst>
            <pc:docMk/>
            <pc:sldMk cId="2173312012" sldId="258"/>
            <ac:spMk id="6" creationId="{031AFA8C-B99B-5847-BE51-062F2D0BA5C2}"/>
          </ac:spMkLst>
        </pc:spChg>
        <pc:spChg chg="add mod">
          <ac:chgData name="山下学" userId="c395eb5f-ad50-46bb-bad8-01ff8d724fb6" providerId="ADAL" clId="{E3620C83-AB7D-AA4F-92FF-4141721AAB80}" dt="2019-05-11T04:31:31.028" v="211" actId="1076"/>
          <ac:spMkLst>
            <pc:docMk/>
            <pc:sldMk cId="2173312012" sldId="258"/>
            <ac:spMk id="8" creationId="{DC4B2517-0671-A34A-A7E4-FDCD1135F7E1}"/>
          </ac:spMkLst>
        </pc:spChg>
        <pc:picChg chg="mod modCrop">
          <ac:chgData name="山下学" userId="c395eb5f-ad50-46bb-bad8-01ff8d724fb6" providerId="ADAL" clId="{E3620C83-AB7D-AA4F-92FF-4141721AAB80}" dt="2019-05-11T04:23:46.393" v="162" actId="14100"/>
          <ac:picMkLst>
            <pc:docMk/>
            <pc:sldMk cId="2173312012" sldId="258"/>
            <ac:picMk id="4" creationId="{00000000-0000-0000-0000-000000000000}"/>
          </ac:picMkLst>
        </pc:picChg>
        <pc:picChg chg="add mod modCrop">
          <ac:chgData name="山下学" userId="c395eb5f-ad50-46bb-bad8-01ff8d724fb6" providerId="ADAL" clId="{E3620C83-AB7D-AA4F-92FF-4141721AAB80}" dt="2019-05-11T04:23:42.185" v="155" actId="14100"/>
          <ac:picMkLst>
            <pc:docMk/>
            <pc:sldMk cId="2173312012" sldId="258"/>
            <ac:picMk id="7" creationId="{71FF6D68-988D-754A-A32B-3CBE684F3C53}"/>
          </ac:picMkLst>
        </pc:picChg>
      </pc:sldChg>
      <pc:sldChg chg="addSp delSp modSp add ord modTransition">
        <pc:chgData name="山下学" userId="c395eb5f-ad50-46bb-bad8-01ff8d724fb6" providerId="ADAL" clId="{E3620C83-AB7D-AA4F-92FF-4141721AAB80}" dt="2019-05-11T09:26:03.417" v="255" actId="478"/>
        <pc:sldMkLst>
          <pc:docMk/>
          <pc:sldMk cId="1015780248" sldId="259"/>
        </pc:sldMkLst>
        <pc:spChg chg="del mod">
          <ac:chgData name="山下学" userId="c395eb5f-ad50-46bb-bad8-01ff8d724fb6" providerId="ADAL" clId="{E3620C83-AB7D-AA4F-92FF-4141721AAB80}" dt="2019-05-11T09:26:03.417" v="255" actId="478"/>
          <ac:spMkLst>
            <pc:docMk/>
            <pc:sldMk cId="1015780248" sldId="259"/>
            <ac:spMk id="2" creationId="{F2CC8E18-FE0F-7545-8597-DB14B6EB36DB}"/>
          </ac:spMkLst>
        </pc:spChg>
        <pc:spChg chg="del">
          <ac:chgData name="山下学" userId="c395eb5f-ad50-46bb-bad8-01ff8d724fb6" providerId="ADAL" clId="{E3620C83-AB7D-AA4F-92FF-4141721AAB80}" dt="2019-05-11T09:25:58.707" v="253" actId="478"/>
          <ac:spMkLst>
            <pc:docMk/>
            <pc:sldMk cId="1015780248" sldId="259"/>
            <ac:spMk id="3" creationId="{D07B2B50-9D0A-F64C-A64A-6B6A1095BB22}"/>
          </ac:spMkLst>
        </pc:spChg>
        <pc:picChg chg="add mod modCrop">
          <ac:chgData name="山下学" userId="c395eb5f-ad50-46bb-bad8-01ff8d724fb6" providerId="ADAL" clId="{E3620C83-AB7D-AA4F-92FF-4141721AAB80}" dt="2019-05-11T09:25:55.950" v="252" actId="1076"/>
          <ac:picMkLst>
            <pc:docMk/>
            <pc:sldMk cId="1015780248" sldId="259"/>
            <ac:picMk id="4" creationId="{25B6F891-56E3-B94A-80A6-56A7383EDDF0}"/>
          </ac:picMkLst>
        </pc:picChg>
      </pc:sldChg>
      <pc:sldChg chg="modSp add">
        <pc:chgData name="山下学" userId="c395eb5f-ad50-46bb-bad8-01ff8d724fb6" providerId="ADAL" clId="{E3620C83-AB7D-AA4F-92FF-4141721AAB80}" dt="2019-05-11T09:27:54.507" v="267" actId="1076"/>
        <pc:sldMkLst>
          <pc:docMk/>
          <pc:sldMk cId="952708517" sldId="260"/>
        </pc:sldMkLst>
        <pc:picChg chg="mod modCrop">
          <ac:chgData name="山下学" userId="c395eb5f-ad50-46bb-bad8-01ff8d724fb6" providerId="ADAL" clId="{E3620C83-AB7D-AA4F-92FF-4141721AAB80}" dt="2019-05-11T09:27:54.507" v="267" actId="1076"/>
          <ac:picMkLst>
            <pc:docMk/>
            <pc:sldMk cId="952708517" sldId="260"/>
            <ac:picMk id="4" creationId="{25B6F891-56E3-B94A-80A6-56A7383EDDF0}"/>
          </ac:picMkLst>
        </pc:picChg>
      </pc:sldChg>
      <pc:sldChg chg="add del">
        <pc:chgData name="山下学" userId="c395eb5f-ad50-46bb-bad8-01ff8d724fb6" providerId="ADAL" clId="{E3620C83-AB7D-AA4F-92FF-4141721AAB80}" dt="2019-05-11T09:23:06.800" v="231" actId="2696"/>
        <pc:sldMkLst>
          <pc:docMk/>
          <pc:sldMk cId="4193303158" sldId="260"/>
        </pc:sldMkLst>
      </pc:sldChg>
      <pc:sldChg chg="add">
        <pc:chgData name="山下学" userId="c395eb5f-ad50-46bb-bad8-01ff8d724fb6" providerId="ADAL" clId="{E3620C83-AB7D-AA4F-92FF-4141721AAB80}" dt="2019-05-11T09:25:17.815" v="247"/>
        <pc:sldMkLst>
          <pc:docMk/>
          <pc:sldMk cId="3464863822" sldId="261"/>
        </pc:sldMkLst>
      </pc:sldChg>
      <pc:sldChg chg="add">
        <pc:chgData name="山下学" userId="c395eb5f-ad50-46bb-bad8-01ff8d724fb6" providerId="ADAL" clId="{E3620C83-AB7D-AA4F-92FF-4141721AAB80}" dt="2019-05-11T09:25:18.337" v="248"/>
        <pc:sldMkLst>
          <pc:docMk/>
          <pc:sldMk cId="1648133351" sldId="262"/>
        </pc:sldMkLst>
      </pc:sldChg>
      <pc:sldChg chg="modSp add">
        <pc:chgData name="山下学" userId="c395eb5f-ad50-46bb-bad8-01ff8d724fb6" providerId="ADAL" clId="{E3620C83-AB7D-AA4F-92FF-4141721AAB80}" dt="2019-05-11T09:26:30.534" v="260" actId="1076"/>
        <pc:sldMkLst>
          <pc:docMk/>
          <pc:sldMk cId="1577907581" sldId="263"/>
        </pc:sldMkLst>
        <pc:picChg chg="mod modCrop">
          <ac:chgData name="山下学" userId="c395eb5f-ad50-46bb-bad8-01ff8d724fb6" providerId="ADAL" clId="{E3620C83-AB7D-AA4F-92FF-4141721AAB80}" dt="2019-05-11T09:26:30.534" v="260" actId="1076"/>
          <ac:picMkLst>
            <pc:docMk/>
            <pc:sldMk cId="1577907581" sldId="263"/>
            <ac:picMk id="4" creationId="{25B6F891-56E3-B94A-80A6-56A7383EDDF0}"/>
          </ac:picMkLst>
        </pc:picChg>
      </pc:sldChg>
      <pc:sldChg chg="modSp add">
        <pc:chgData name="山下学" userId="c395eb5f-ad50-46bb-bad8-01ff8d724fb6" providerId="ADAL" clId="{E3620C83-AB7D-AA4F-92FF-4141721AAB80}" dt="2019-05-11T09:28:28.269" v="271" actId="1076"/>
        <pc:sldMkLst>
          <pc:docMk/>
          <pc:sldMk cId="325790290" sldId="264"/>
        </pc:sldMkLst>
        <pc:picChg chg="mod modCrop">
          <ac:chgData name="山下学" userId="c395eb5f-ad50-46bb-bad8-01ff8d724fb6" providerId="ADAL" clId="{E3620C83-AB7D-AA4F-92FF-4141721AAB80}" dt="2019-05-11T09:28:28.269" v="271" actId="1076"/>
          <ac:picMkLst>
            <pc:docMk/>
            <pc:sldMk cId="325790290" sldId="264"/>
            <ac:picMk id="4" creationId="{25B6F891-56E3-B94A-80A6-56A7383EDDF0}"/>
          </ac:picMkLst>
        </pc:picChg>
      </pc:sldChg>
      <pc:sldMasterChg chg="modTransition modSldLayout">
        <pc:chgData name="山下学" userId="c395eb5f-ad50-46bb-bad8-01ff8d724fb6" providerId="ADAL" clId="{E3620C83-AB7D-AA4F-92FF-4141721AAB80}" dt="2019-05-11T04:26:27.687" v="193"/>
        <pc:sldMasterMkLst>
          <pc:docMk/>
          <pc:sldMasterMk cId="4016248381" sldId="2147483648"/>
        </pc:sldMasterMkLst>
        <pc:sldLayoutChg chg="modTransition">
          <pc:chgData name="山下学" userId="c395eb5f-ad50-46bb-bad8-01ff8d724fb6" providerId="ADAL" clId="{E3620C83-AB7D-AA4F-92FF-4141721AAB80}" dt="2019-05-11T04:26:27.687" v="193"/>
          <pc:sldLayoutMkLst>
            <pc:docMk/>
            <pc:sldMasterMk cId="4016248381" sldId="2147483648"/>
            <pc:sldLayoutMk cId="4217481862" sldId="2147483649"/>
          </pc:sldLayoutMkLst>
        </pc:sldLayoutChg>
        <pc:sldLayoutChg chg="modTransition">
          <pc:chgData name="山下学" userId="c395eb5f-ad50-46bb-bad8-01ff8d724fb6" providerId="ADAL" clId="{E3620C83-AB7D-AA4F-92FF-4141721AAB80}" dt="2019-05-11T04:26:27.687" v="193"/>
          <pc:sldLayoutMkLst>
            <pc:docMk/>
            <pc:sldMasterMk cId="4016248381" sldId="2147483648"/>
            <pc:sldLayoutMk cId="1476595182" sldId="2147483650"/>
          </pc:sldLayoutMkLst>
        </pc:sldLayoutChg>
        <pc:sldLayoutChg chg="modTransition">
          <pc:chgData name="山下学" userId="c395eb5f-ad50-46bb-bad8-01ff8d724fb6" providerId="ADAL" clId="{E3620C83-AB7D-AA4F-92FF-4141721AAB80}" dt="2019-05-11T04:26:27.687" v="193"/>
          <pc:sldLayoutMkLst>
            <pc:docMk/>
            <pc:sldMasterMk cId="4016248381" sldId="2147483648"/>
            <pc:sldLayoutMk cId="1617701507" sldId="2147483651"/>
          </pc:sldLayoutMkLst>
        </pc:sldLayoutChg>
        <pc:sldLayoutChg chg="modTransition">
          <pc:chgData name="山下学" userId="c395eb5f-ad50-46bb-bad8-01ff8d724fb6" providerId="ADAL" clId="{E3620C83-AB7D-AA4F-92FF-4141721AAB80}" dt="2019-05-11T04:26:27.687" v="193"/>
          <pc:sldLayoutMkLst>
            <pc:docMk/>
            <pc:sldMasterMk cId="4016248381" sldId="2147483648"/>
            <pc:sldLayoutMk cId="2975317002" sldId="2147483652"/>
          </pc:sldLayoutMkLst>
        </pc:sldLayoutChg>
        <pc:sldLayoutChg chg="modTransition">
          <pc:chgData name="山下学" userId="c395eb5f-ad50-46bb-bad8-01ff8d724fb6" providerId="ADAL" clId="{E3620C83-AB7D-AA4F-92FF-4141721AAB80}" dt="2019-05-11T04:26:27.687" v="193"/>
          <pc:sldLayoutMkLst>
            <pc:docMk/>
            <pc:sldMasterMk cId="4016248381" sldId="2147483648"/>
            <pc:sldLayoutMk cId="815762152" sldId="2147483653"/>
          </pc:sldLayoutMkLst>
        </pc:sldLayoutChg>
        <pc:sldLayoutChg chg="modTransition">
          <pc:chgData name="山下学" userId="c395eb5f-ad50-46bb-bad8-01ff8d724fb6" providerId="ADAL" clId="{E3620C83-AB7D-AA4F-92FF-4141721AAB80}" dt="2019-05-11T04:26:27.687" v="193"/>
          <pc:sldLayoutMkLst>
            <pc:docMk/>
            <pc:sldMasterMk cId="4016248381" sldId="2147483648"/>
            <pc:sldLayoutMk cId="2144239135" sldId="2147483654"/>
          </pc:sldLayoutMkLst>
        </pc:sldLayoutChg>
        <pc:sldLayoutChg chg="modTransition">
          <pc:chgData name="山下学" userId="c395eb5f-ad50-46bb-bad8-01ff8d724fb6" providerId="ADAL" clId="{E3620C83-AB7D-AA4F-92FF-4141721AAB80}" dt="2019-05-11T04:26:27.687" v="193"/>
          <pc:sldLayoutMkLst>
            <pc:docMk/>
            <pc:sldMasterMk cId="4016248381" sldId="2147483648"/>
            <pc:sldLayoutMk cId="3920298923" sldId="2147483655"/>
          </pc:sldLayoutMkLst>
        </pc:sldLayoutChg>
        <pc:sldLayoutChg chg="modTransition">
          <pc:chgData name="山下学" userId="c395eb5f-ad50-46bb-bad8-01ff8d724fb6" providerId="ADAL" clId="{E3620C83-AB7D-AA4F-92FF-4141721AAB80}" dt="2019-05-11T04:26:27.687" v="193"/>
          <pc:sldLayoutMkLst>
            <pc:docMk/>
            <pc:sldMasterMk cId="4016248381" sldId="2147483648"/>
            <pc:sldLayoutMk cId="848221013" sldId="2147483656"/>
          </pc:sldLayoutMkLst>
        </pc:sldLayoutChg>
        <pc:sldLayoutChg chg="modTransition">
          <pc:chgData name="山下学" userId="c395eb5f-ad50-46bb-bad8-01ff8d724fb6" providerId="ADAL" clId="{E3620C83-AB7D-AA4F-92FF-4141721AAB80}" dt="2019-05-11T04:26:27.687" v="193"/>
          <pc:sldLayoutMkLst>
            <pc:docMk/>
            <pc:sldMasterMk cId="4016248381" sldId="2147483648"/>
            <pc:sldLayoutMk cId="2919992544" sldId="2147483657"/>
          </pc:sldLayoutMkLst>
        </pc:sldLayoutChg>
        <pc:sldLayoutChg chg="modTransition">
          <pc:chgData name="山下学" userId="c395eb5f-ad50-46bb-bad8-01ff8d724fb6" providerId="ADAL" clId="{E3620C83-AB7D-AA4F-92FF-4141721AAB80}" dt="2019-05-11T04:26:27.687" v="193"/>
          <pc:sldLayoutMkLst>
            <pc:docMk/>
            <pc:sldMasterMk cId="4016248381" sldId="2147483648"/>
            <pc:sldLayoutMk cId="2586583515" sldId="2147483658"/>
          </pc:sldLayoutMkLst>
        </pc:sldLayoutChg>
        <pc:sldLayoutChg chg="modTransition">
          <pc:chgData name="山下学" userId="c395eb5f-ad50-46bb-bad8-01ff8d724fb6" providerId="ADAL" clId="{E3620C83-AB7D-AA4F-92FF-4141721AAB80}" dt="2019-05-11T04:26:27.687" v="193"/>
          <pc:sldLayoutMkLst>
            <pc:docMk/>
            <pc:sldMasterMk cId="4016248381" sldId="2147483648"/>
            <pc:sldLayoutMk cId="3122763659"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7D33E-F39E-C046-8147-910C50A62504}" type="datetimeFigureOut">
              <a:rPr kumimoji="1" lang="ja-JP" altLang="en-US" smtClean="0"/>
              <a:t>2019/5/24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4768A-450A-F041-8FF4-7572763A4E37}" type="slidenum">
              <a:rPr kumimoji="1" lang="ja-JP" altLang="en-US" smtClean="0"/>
              <a:t>‹#›</a:t>
            </a:fld>
            <a:endParaRPr kumimoji="1" lang="ja-JP" altLang="en-US"/>
          </a:p>
        </p:txBody>
      </p:sp>
    </p:spTree>
    <p:extLst>
      <p:ext uri="{BB962C8B-B14F-4D97-AF65-F5344CB8AC3E}">
        <p14:creationId xmlns:p14="http://schemas.microsoft.com/office/powerpoint/2010/main" val="770620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94768A-450A-F041-8FF4-7572763A4E37}" type="slidenum">
              <a:rPr kumimoji="1" lang="ja-JP" altLang="en-US" smtClean="0"/>
              <a:t>1</a:t>
            </a:fld>
            <a:endParaRPr kumimoji="1" lang="ja-JP" altLang="en-US"/>
          </a:p>
        </p:txBody>
      </p:sp>
    </p:spTree>
    <p:extLst>
      <p:ext uri="{BB962C8B-B14F-4D97-AF65-F5344CB8AC3E}">
        <p14:creationId xmlns:p14="http://schemas.microsoft.com/office/powerpoint/2010/main" val="150118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494768A-450A-F041-8FF4-7572763A4E37}" type="slidenum">
              <a:rPr kumimoji="1" lang="ja-JP" altLang="en-US" smtClean="0"/>
              <a:t>2</a:t>
            </a:fld>
            <a:endParaRPr kumimoji="1" lang="ja-JP" altLang="en-US"/>
          </a:p>
        </p:txBody>
      </p:sp>
    </p:spTree>
    <p:extLst>
      <p:ext uri="{BB962C8B-B14F-4D97-AF65-F5344CB8AC3E}">
        <p14:creationId xmlns:p14="http://schemas.microsoft.com/office/powerpoint/2010/main" val="2046375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494768A-450A-F041-8FF4-7572763A4E37}" type="slidenum">
              <a:rPr kumimoji="1" lang="ja-JP" altLang="en-US" smtClean="0"/>
              <a:t>3</a:t>
            </a:fld>
            <a:endParaRPr kumimoji="1" lang="ja-JP" altLang="en-US"/>
          </a:p>
        </p:txBody>
      </p:sp>
    </p:spTree>
    <p:extLst>
      <p:ext uri="{BB962C8B-B14F-4D97-AF65-F5344CB8AC3E}">
        <p14:creationId xmlns:p14="http://schemas.microsoft.com/office/powerpoint/2010/main" val="186974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94768A-450A-F041-8FF4-7572763A4E37}" type="slidenum">
              <a:rPr kumimoji="1" lang="ja-JP" altLang="en-US" smtClean="0"/>
              <a:t>8</a:t>
            </a:fld>
            <a:endParaRPr kumimoji="1" lang="ja-JP" altLang="en-US"/>
          </a:p>
        </p:txBody>
      </p:sp>
    </p:spTree>
    <p:extLst>
      <p:ext uri="{BB962C8B-B14F-4D97-AF65-F5344CB8AC3E}">
        <p14:creationId xmlns:p14="http://schemas.microsoft.com/office/powerpoint/2010/main" val="67269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94768A-450A-F041-8FF4-7572763A4E37}" type="slidenum">
              <a:rPr kumimoji="1" lang="ja-JP" altLang="en-US" smtClean="0"/>
              <a:t>10</a:t>
            </a:fld>
            <a:endParaRPr kumimoji="1" lang="ja-JP" altLang="en-US"/>
          </a:p>
        </p:txBody>
      </p:sp>
    </p:spTree>
    <p:extLst>
      <p:ext uri="{BB962C8B-B14F-4D97-AF65-F5344CB8AC3E}">
        <p14:creationId xmlns:p14="http://schemas.microsoft.com/office/powerpoint/2010/main" val="2971154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94768A-450A-F041-8FF4-7572763A4E37}" type="slidenum">
              <a:rPr kumimoji="1" lang="ja-JP" altLang="en-US" smtClean="0"/>
              <a:t>11</a:t>
            </a:fld>
            <a:endParaRPr kumimoji="1" lang="ja-JP" altLang="en-US"/>
          </a:p>
        </p:txBody>
      </p:sp>
    </p:spTree>
    <p:extLst>
      <p:ext uri="{BB962C8B-B14F-4D97-AF65-F5344CB8AC3E}">
        <p14:creationId xmlns:p14="http://schemas.microsoft.com/office/powerpoint/2010/main" val="3982839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94768A-450A-F041-8FF4-7572763A4E37}" type="slidenum">
              <a:rPr kumimoji="1" lang="ja-JP" altLang="en-US" smtClean="0"/>
              <a:t>12</a:t>
            </a:fld>
            <a:endParaRPr kumimoji="1" lang="ja-JP" altLang="en-US"/>
          </a:p>
        </p:txBody>
      </p:sp>
    </p:spTree>
    <p:extLst>
      <p:ext uri="{BB962C8B-B14F-4D97-AF65-F5344CB8AC3E}">
        <p14:creationId xmlns:p14="http://schemas.microsoft.com/office/powerpoint/2010/main" val="885004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94768A-450A-F041-8FF4-7572763A4E37}" type="slidenum">
              <a:rPr kumimoji="1" lang="ja-JP" altLang="en-US" smtClean="0"/>
              <a:t>13</a:t>
            </a:fld>
            <a:endParaRPr kumimoji="1" lang="ja-JP" altLang="en-US"/>
          </a:p>
        </p:txBody>
      </p:sp>
    </p:spTree>
    <p:extLst>
      <p:ext uri="{BB962C8B-B14F-4D97-AF65-F5344CB8AC3E}">
        <p14:creationId xmlns:p14="http://schemas.microsoft.com/office/powerpoint/2010/main" val="3146028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94768A-450A-F041-8FF4-7572763A4E37}" type="slidenum">
              <a:rPr kumimoji="1" lang="ja-JP" altLang="en-US" smtClean="0"/>
              <a:t>14</a:t>
            </a:fld>
            <a:endParaRPr kumimoji="1" lang="ja-JP" altLang="en-US"/>
          </a:p>
        </p:txBody>
      </p:sp>
    </p:spTree>
    <p:extLst>
      <p:ext uri="{BB962C8B-B14F-4D97-AF65-F5344CB8AC3E}">
        <p14:creationId xmlns:p14="http://schemas.microsoft.com/office/powerpoint/2010/main" val="1609209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4277DF2-7391-4E8A-A9F6-E98B3B0B3668}" type="datetimeFigureOut">
              <a:rPr kumimoji="1" lang="ja-JP" altLang="en-US" smtClean="0"/>
              <a:t>2019/5/24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88BB2B7-BE80-4DB8-A51E-FA0AE73E1BF0}" type="slidenum">
              <a:rPr kumimoji="1" lang="ja-JP" altLang="en-US" smtClean="0"/>
              <a:t>‹#›</a:t>
            </a:fld>
            <a:endParaRPr kumimoji="1" lang="ja-JP" altLang="en-US"/>
          </a:p>
        </p:txBody>
      </p:sp>
    </p:spTree>
    <p:extLst>
      <p:ext uri="{BB962C8B-B14F-4D97-AF65-F5344CB8AC3E}">
        <p14:creationId xmlns:p14="http://schemas.microsoft.com/office/powerpoint/2010/main" val="4217481862"/>
      </p:ext>
    </p:extLst>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4277DF2-7391-4E8A-A9F6-E98B3B0B3668}" type="datetimeFigureOut">
              <a:rPr kumimoji="1" lang="ja-JP" altLang="en-US" smtClean="0"/>
              <a:t>2019/5/24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88BB2B7-BE80-4DB8-A51E-FA0AE73E1BF0}" type="slidenum">
              <a:rPr kumimoji="1" lang="ja-JP" altLang="en-US" smtClean="0"/>
              <a:t>‹#›</a:t>
            </a:fld>
            <a:endParaRPr kumimoji="1" lang="ja-JP" altLang="en-US"/>
          </a:p>
        </p:txBody>
      </p:sp>
    </p:spTree>
    <p:extLst>
      <p:ext uri="{BB962C8B-B14F-4D97-AF65-F5344CB8AC3E}">
        <p14:creationId xmlns:p14="http://schemas.microsoft.com/office/powerpoint/2010/main" val="2586583515"/>
      </p:ext>
    </p:extLst>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4277DF2-7391-4E8A-A9F6-E98B3B0B3668}" type="datetimeFigureOut">
              <a:rPr kumimoji="1" lang="ja-JP" altLang="en-US" smtClean="0"/>
              <a:t>2019/5/24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88BB2B7-BE80-4DB8-A51E-FA0AE73E1BF0}" type="slidenum">
              <a:rPr kumimoji="1" lang="ja-JP" altLang="en-US" smtClean="0"/>
              <a:t>‹#›</a:t>
            </a:fld>
            <a:endParaRPr kumimoji="1" lang="ja-JP" altLang="en-US"/>
          </a:p>
        </p:txBody>
      </p:sp>
    </p:spTree>
    <p:extLst>
      <p:ext uri="{BB962C8B-B14F-4D97-AF65-F5344CB8AC3E}">
        <p14:creationId xmlns:p14="http://schemas.microsoft.com/office/powerpoint/2010/main" val="3122763659"/>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4277DF2-7391-4E8A-A9F6-E98B3B0B3668}" type="datetimeFigureOut">
              <a:rPr kumimoji="1" lang="ja-JP" altLang="en-US" smtClean="0"/>
              <a:t>2019/5/24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88BB2B7-BE80-4DB8-A51E-FA0AE73E1BF0}" type="slidenum">
              <a:rPr kumimoji="1" lang="ja-JP" altLang="en-US" smtClean="0"/>
              <a:t>‹#›</a:t>
            </a:fld>
            <a:endParaRPr kumimoji="1" lang="ja-JP" altLang="en-US"/>
          </a:p>
        </p:txBody>
      </p:sp>
    </p:spTree>
    <p:extLst>
      <p:ext uri="{BB962C8B-B14F-4D97-AF65-F5344CB8AC3E}">
        <p14:creationId xmlns:p14="http://schemas.microsoft.com/office/powerpoint/2010/main" val="1476595182"/>
      </p:ext>
    </p:extLst>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4277DF2-7391-4E8A-A9F6-E98B3B0B3668}" type="datetimeFigureOut">
              <a:rPr kumimoji="1" lang="ja-JP" altLang="en-US" smtClean="0"/>
              <a:t>2019/5/24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88BB2B7-BE80-4DB8-A51E-FA0AE73E1BF0}" type="slidenum">
              <a:rPr kumimoji="1" lang="ja-JP" altLang="en-US" smtClean="0"/>
              <a:t>‹#›</a:t>
            </a:fld>
            <a:endParaRPr kumimoji="1" lang="ja-JP" altLang="en-US"/>
          </a:p>
        </p:txBody>
      </p:sp>
    </p:spTree>
    <p:extLst>
      <p:ext uri="{BB962C8B-B14F-4D97-AF65-F5344CB8AC3E}">
        <p14:creationId xmlns:p14="http://schemas.microsoft.com/office/powerpoint/2010/main" val="1617701507"/>
      </p:ext>
    </p:extLst>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4277DF2-7391-4E8A-A9F6-E98B3B0B3668}" type="datetimeFigureOut">
              <a:rPr kumimoji="1" lang="ja-JP" altLang="en-US" smtClean="0"/>
              <a:t>2019/5/24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88BB2B7-BE80-4DB8-A51E-FA0AE73E1BF0}" type="slidenum">
              <a:rPr kumimoji="1" lang="ja-JP" altLang="en-US" smtClean="0"/>
              <a:t>‹#›</a:t>
            </a:fld>
            <a:endParaRPr kumimoji="1" lang="ja-JP" altLang="en-US"/>
          </a:p>
        </p:txBody>
      </p:sp>
    </p:spTree>
    <p:extLst>
      <p:ext uri="{BB962C8B-B14F-4D97-AF65-F5344CB8AC3E}">
        <p14:creationId xmlns:p14="http://schemas.microsoft.com/office/powerpoint/2010/main" val="2975317002"/>
      </p:ext>
    </p:extLst>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4277DF2-7391-4E8A-A9F6-E98B3B0B3668}" type="datetimeFigureOut">
              <a:rPr kumimoji="1" lang="ja-JP" altLang="en-US" smtClean="0"/>
              <a:t>2019/5/24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88BB2B7-BE80-4DB8-A51E-FA0AE73E1BF0}" type="slidenum">
              <a:rPr kumimoji="1" lang="ja-JP" altLang="en-US" smtClean="0"/>
              <a:t>‹#›</a:t>
            </a:fld>
            <a:endParaRPr kumimoji="1" lang="ja-JP" altLang="en-US"/>
          </a:p>
        </p:txBody>
      </p:sp>
    </p:spTree>
    <p:extLst>
      <p:ext uri="{BB962C8B-B14F-4D97-AF65-F5344CB8AC3E}">
        <p14:creationId xmlns:p14="http://schemas.microsoft.com/office/powerpoint/2010/main" val="815762152"/>
      </p:ext>
    </p:extLst>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4277DF2-7391-4E8A-A9F6-E98B3B0B3668}" type="datetimeFigureOut">
              <a:rPr kumimoji="1" lang="ja-JP" altLang="en-US" smtClean="0"/>
              <a:t>2019/5/24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88BB2B7-BE80-4DB8-A51E-FA0AE73E1BF0}" type="slidenum">
              <a:rPr kumimoji="1" lang="ja-JP" altLang="en-US" smtClean="0"/>
              <a:t>‹#›</a:t>
            </a:fld>
            <a:endParaRPr kumimoji="1" lang="ja-JP" altLang="en-US"/>
          </a:p>
        </p:txBody>
      </p:sp>
    </p:spTree>
    <p:extLst>
      <p:ext uri="{BB962C8B-B14F-4D97-AF65-F5344CB8AC3E}">
        <p14:creationId xmlns:p14="http://schemas.microsoft.com/office/powerpoint/2010/main" val="2144239135"/>
      </p:ext>
    </p:extLst>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4277DF2-7391-4E8A-A9F6-E98B3B0B3668}" type="datetimeFigureOut">
              <a:rPr kumimoji="1" lang="ja-JP" altLang="en-US" smtClean="0"/>
              <a:t>2019/5/24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88BB2B7-BE80-4DB8-A51E-FA0AE73E1BF0}" type="slidenum">
              <a:rPr kumimoji="1" lang="ja-JP" altLang="en-US" smtClean="0"/>
              <a:t>‹#›</a:t>
            </a:fld>
            <a:endParaRPr kumimoji="1" lang="ja-JP" altLang="en-US"/>
          </a:p>
        </p:txBody>
      </p:sp>
    </p:spTree>
    <p:extLst>
      <p:ext uri="{BB962C8B-B14F-4D97-AF65-F5344CB8AC3E}">
        <p14:creationId xmlns:p14="http://schemas.microsoft.com/office/powerpoint/2010/main" val="3920298923"/>
      </p:ext>
    </p:extLst>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4277DF2-7391-4E8A-A9F6-E98B3B0B3668}" type="datetimeFigureOut">
              <a:rPr kumimoji="1" lang="ja-JP" altLang="en-US" smtClean="0"/>
              <a:t>2019/5/24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88BB2B7-BE80-4DB8-A51E-FA0AE73E1BF0}" type="slidenum">
              <a:rPr kumimoji="1" lang="ja-JP" altLang="en-US" smtClean="0"/>
              <a:t>‹#›</a:t>
            </a:fld>
            <a:endParaRPr kumimoji="1" lang="ja-JP" altLang="en-US"/>
          </a:p>
        </p:txBody>
      </p:sp>
    </p:spTree>
    <p:extLst>
      <p:ext uri="{BB962C8B-B14F-4D97-AF65-F5344CB8AC3E}">
        <p14:creationId xmlns:p14="http://schemas.microsoft.com/office/powerpoint/2010/main" val="848221013"/>
      </p:ext>
    </p:extLst>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4277DF2-7391-4E8A-A9F6-E98B3B0B3668}" type="datetimeFigureOut">
              <a:rPr kumimoji="1" lang="ja-JP" altLang="en-US" smtClean="0"/>
              <a:t>2019/5/24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88BB2B7-BE80-4DB8-A51E-FA0AE73E1BF0}" type="slidenum">
              <a:rPr kumimoji="1" lang="ja-JP" altLang="en-US" smtClean="0"/>
              <a:t>‹#›</a:t>
            </a:fld>
            <a:endParaRPr kumimoji="1" lang="ja-JP" altLang="en-US"/>
          </a:p>
        </p:txBody>
      </p:sp>
    </p:spTree>
    <p:extLst>
      <p:ext uri="{BB962C8B-B14F-4D97-AF65-F5344CB8AC3E}">
        <p14:creationId xmlns:p14="http://schemas.microsoft.com/office/powerpoint/2010/main" val="2919992544"/>
      </p:ext>
    </p:extLst>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77DF2-7391-4E8A-A9F6-E98B3B0B3668}" type="datetimeFigureOut">
              <a:rPr kumimoji="1" lang="ja-JP" altLang="en-US" smtClean="0"/>
              <a:t>2019/5/24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BB2B7-BE80-4DB8-A51E-FA0AE73E1BF0}" type="slidenum">
              <a:rPr kumimoji="1" lang="ja-JP" altLang="en-US" smtClean="0"/>
              <a:t>‹#›</a:t>
            </a:fld>
            <a:endParaRPr kumimoji="1" lang="ja-JP" altLang="en-US"/>
          </a:p>
        </p:txBody>
      </p:sp>
    </p:spTree>
    <p:extLst>
      <p:ext uri="{BB962C8B-B14F-4D97-AF65-F5344CB8AC3E}">
        <p14:creationId xmlns:p14="http://schemas.microsoft.com/office/powerpoint/2010/main" val="4016248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www.pref.miyagi.jp/soshiki/ky-teacher/shihyo.html" TargetMode="External"/><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2.xml"/><Relationship Id="rId4" Type="http://schemas.openxmlformats.org/officeDocument/2006/relationships/hyperlink" Target="http://www.edu-c.pref.miyagi.jp/" TargetMode="Externa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6.jpeg"/><Relationship Id="rId7"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2.xml"/><Relationship Id="rId9"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2.xml"/><Relationship Id="rId7" Type="http://schemas.openxmlformats.org/officeDocument/2006/relationships/slide" Target="slide1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10.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923" y="378168"/>
            <a:ext cx="11420648" cy="407761"/>
          </a:xfrm>
        </p:spPr>
        <p:txBody>
          <a:bodyPr>
            <a:noAutofit/>
          </a:bodyPr>
          <a:lstStyle/>
          <a:p>
            <a:r>
              <a:rPr kumimoji="1" lang="ja-JP" altLang="en-US" sz="1600" dirty="0" smtClean="0">
                <a:latin typeface="ＭＳ ゴシック" panose="020B0609070205080204" pitchFamily="49" charset="-128"/>
                <a:ea typeface="ＭＳ ゴシック" panose="020B0609070205080204" pitchFamily="49" charset="-128"/>
              </a:rPr>
              <a:t>利用上の注意</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335923" y="785929"/>
            <a:ext cx="11520154" cy="1906332"/>
          </a:xfrm>
        </p:spPr>
        <p:txBody>
          <a:bodyPr>
            <a:normAutofit/>
          </a:bodyPr>
          <a:lstStyle/>
          <a:p>
            <a:pPr>
              <a:lnSpc>
                <a:spcPct val="100000"/>
              </a:lnSpc>
              <a:spcBef>
                <a:spcPts val="0"/>
              </a:spcBef>
            </a:pPr>
            <a:r>
              <a:rPr kumimoji="1" lang="ja-JP" altLang="en-US" sz="1200" dirty="0" smtClean="0">
                <a:latin typeface="ＭＳ ゴシック" panose="020B0609070205080204" pitchFamily="49" charset="-128"/>
                <a:ea typeface="ＭＳ ゴシック" panose="020B0609070205080204" pitchFamily="49" charset="-128"/>
              </a:rPr>
              <a:t>本ファイルは，宮城県教育委員会が平成３０年３月に策定した「みやぎの教員に求められる資質能力（育成指標）」における「教員のライフステージとみやぎの教員に求められる資質能力」（表）</a:t>
            </a:r>
            <a:r>
              <a:rPr lang="ja-JP" altLang="en-US" sz="1200" dirty="0">
                <a:latin typeface="ＭＳ ゴシック" panose="020B0609070205080204" pitchFamily="49" charset="-128"/>
                <a:ea typeface="ＭＳ ゴシック" panose="020B0609070205080204" pitchFamily="49" charset="-128"/>
              </a:rPr>
              <a:t>を教員研修会や校内研修等で利用</a:t>
            </a:r>
            <a:r>
              <a:rPr lang="ja-JP" altLang="en-US" sz="1200" dirty="0" smtClean="0">
                <a:latin typeface="ＭＳ ゴシック" panose="020B0609070205080204" pitchFamily="49" charset="-128"/>
                <a:ea typeface="ＭＳ ゴシック" panose="020B0609070205080204" pitchFamily="49" charset="-128"/>
              </a:rPr>
              <a:t>することにより，育成指標のさらなる活用を</a:t>
            </a:r>
            <a:r>
              <a:rPr lang="ja-JP" altLang="en-US" sz="1200" smtClean="0">
                <a:latin typeface="ＭＳ ゴシック" panose="020B0609070205080204" pitchFamily="49" charset="-128"/>
                <a:ea typeface="ＭＳ ゴシック" panose="020B0609070205080204" pitchFamily="49" charset="-128"/>
              </a:rPr>
              <a:t>図る</a:t>
            </a:r>
            <a:r>
              <a:rPr lang="ja-JP" altLang="en-US" sz="1200" smtClean="0">
                <a:latin typeface="ＭＳ ゴシック" panose="020B0609070205080204" pitchFamily="49" charset="-128"/>
                <a:ea typeface="ＭＳ ゴシック" panose="020B0609070205080204" pitchFamily="49" charset="-128"/>
              </a:rPr>
              <a:t>ための</a:t>
            </a:r>
            <a:r>
              <a:rPr lang="ja-JP" altLang="en-US" sz="1200" dirty="0" smtClean="0">
                <a:latin typeface="ＭＳ ゴシック" panose="020B0609070205080204" pitchFamily="49" charset="-128"/>
                <a:ea typeface="ＭＳ ゴシック" panose="020B0609070205080204" pitchFamily="49" charset="-128"/>
              </a:rPr>
              <a:t>資料</a:t>
            </a:r>
            <a:r>
              <a:rPr kumimoji="1" lang="ja-JP" altLang="en-US" sz="1200" dirty="0" smtClean="0">
                <a:latin typeface="ＭＳ ゴシック" panose="020B0609070205080204" pitchFamily="49" charset="-128"/>
                <a:ea typeface="ＭＳ ゴシック" panose="020B0609070205080204" pitchFamily="49" charset="-128"/>
              </a:rPr>
              <a:t>です。</a:t>
            </a:r>
            <a:endParaRPr kumimoji="1" lang="en-US" altLang="ja-JP" sz="1200" dirty="0" smtClean="0">
              <a:latin typeface="ＭＳ ゴシック" panose="020B0609070205080204" pitchFamily="49" charset="-128"/>
              <a:ea typeface="ＭＳ ゴシック" panose="020B0609070205080204" pitchFamily="49" charset="-128"/>
            </a:endParaRPr>
          </a:p>
          <a:p>
            <a:pPr>
              <a:lnSpc>
                <a:spcPct val="100000"/>
              </a:lnSpc>
              <a:spcBef>
                <a:spcPts val="0"/>
              </a:spcBef>
            </a:pPr>
            <a:r>
              <a:rPr lang="ja-JP" altLang="en-US" sz="1200" dirty="0">
                <a:latin typeface="ＭＳ ゴシック" panose="020B0609070205080204" pitchFamily="49" charset="-128"/>
                <a:ea typeface="ＭＳ ゴシック" panose="020B0609070205080204" pitchFamily="49" charset="-128"/>
              </a:rPr>
              <a:t>本ファイルの著作権は，宮城県教育委員会にあります。宮城県教育委員会並びに市町村教育委員会及びその管理下の組織が利用する場合に限り，自由に利用・再配布できます。再配布する場合は，内容を変更せず配布してください</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a:latin typeface="ＭＳ ゴシック" panose="020B0609070205080204" pitchFamily="49" charset="-128"/>
              <a:ea typeface="ＭＳ ゴシック" panose="020B0609070205080204" pitchFamily="49" charset="-128"/>
            </a:endParaRPr>
          </a:p>
          <a:p>
            <a:pPr>
              <a:lnSpc>
                <a:spcPct val="100000"/>
              </a:lnSpc>
              <a:spcBef>
                <a:spcPts val="0"/>
              </a:spcBef>
            </a:pPr>
            <a:r>
              <a:rPr lang="ja-JP" altLang="en-US" sz="1200" dirty="0" smtClean="0">
                <a:latin typeface="ＭＳ ゴシック" panose="020B0609070205080204" pitchFamily="49" charset="-128"/>
                <a:ea typeface="ＭＳ ゴシック" panose="020B0609070205080204" pitchFamily="49" charset="-128"/>
              </a:rPr>
              <a:t>本ファイルの内容を研修会等で利用する場合，必要なページだけを切り取って別な資料に取り込むことはできますが，内容は変更しないでください。</a:t>
            </a:r>
            <a:endParaRPr lang="en-US" altLang="ja-JP" sz="1200" dirty="0" smtClean="0">
              <a:latin typeface="ＭＳ ゴシック" panose="020B0609070205080204" pitchFamily="49" charset="-128"/>
              <a:ea typeface="ＭＳ ゴシック" panose="020B0609070205080204" pitchFamily="49" charset="-128"/>
            </a:endParaRPr>
          </a:p>
          <a:p>
            <a:pPr>
              <a:lnSpc>
                <a:spcPct val="100000"/>
              </a:lnSpc>
              <a:spcBef>
                <a:spcPts val="0"/>
              </a:spcBef>
            </a:pPr>
            <a:r>
              <a:rPr kumimoji="1" lang="ja-JP" altLang="en-US" sz="1200" u="sng" dirty="0" smtClean="0">
                <a:latin typeface="ＭＳ ゴシック" panose="020B0609070205080204" pitchFamily="49" charset="-128"/>
                <a:ea typeface="ＭＳ ゴシック" panose="020B0609070205080204" pitchFamily="49" charset="-128"/>
              </a:rPr>
              <a:t>本</a:t>
            </a:r>
            <a:r>
              <a:rPr kumimoji="1" lang="ja-JP" altLang="en-US" sz="1200" u="sng" dirty="0">
                <a:latin typeface="ＭＳ ゴシック" panose="020B0609070205080204" pitchFamily="49" charset="-128"/>
                <a:ea typeface="ＭＳ ゴシック" panose="020B0609070205080204" pitchFamily="49" charset="-128"/>
              </a:rPr>
              <a:t>ファイル</a:t>
            </a:r>
            <a:r>
              <a:rPr kumimoji="1" lang="ja-JP" altLang="en-US" sz="1200" u="sng" dirty="0" smtClean="0">
                <a:latin typeface="ＭＳ ゴシック" panose="020B0609070205080204" pitchFamily="49" charset="-128"/>
                <a:ea typeface="ＭＳ ゴシック" panose="020B0609070205080204" pitchFamily="49" charset="-128"/>
              </a:rPr>
              <a:t>にページを追加したり，ページを削除した場合，リンクが正常に動作しないことがありますので，注意願います。</a:t>
            </a:r>
            <a:endParaRPr kumimoji="1" lang="en-US" altLang="ja-JP" sz="1200" u="sng" dirty="0" smtClean="0">
              <a:latin typeface="ＭＳ ゴシック" panose="020B0609070205080204" pitchFamily="49" charset="-128"/>
              <a:ea typeface="ＭＳ ゴシック" panose="020B0609070205080204" pitchFamily="49" charset="-128"/>
            </a:endParaRPr>
          </a:p>
          <a:p>
            <a:pPr>
              <a:lnSpc>
                <a:spcPct val="100000"/>
              </a:lnSpc>
              <a:spcBef>
                <a:spcPts val="0"/>
              </a:spcBef>
            </a:pPr>
            <a:r>
              <a:rPr lang="ja-JP" altLang="en-US" sz="1200" dirty="0" smtClean="0">
                <a:latin typeface="ＭＳ ゴシック" panose="020B0609070205080204" pitchFamily="49" charset="-128"/>
                <a:ea typeface="ＭＳ ゴシック" panose="020B0609070205080204" pitchFamily="49" charset="-128"/>
              </a:rPr>
              <a:t>本ファイルの</a:t>
            </a:r>
            <a:r>
              <a:rPr lang="ja-JP" altLang="en-US" sz="1200" dirty="0">
                <a:latin typeface="ＭＳ ゴシック" panose="020B0609070205080204" pitchFamily="49" charset="-128"/>
                <a:ea typeface="ＭＳ ゴシック" panose="020B0609070205080204" pitchFamily="49" charset="-128"/>
              </a:rPr>
              <a:t>最新版</a:t>
            </a:r>
            <a:r>
              <a:rPr lang="ja-JP" altLang="en-US" sz="1200" dirty="0" smtClean="0">
                <a:latin typeface="ＭＳ ゴシック" panose="020B0609070205080204" pitchFamily="49" charset="-128"/>
                <a:ea typeface="ＭＳ ゴシック" panose="020B0609070205080204" pitchFamily="49" charset="-128"/>
              </a:rPr>
              <a:t>は，宮城県教育庁教職員課及び宮城県総合教育センターのホームページよりダウンロード可能です。</a:t>
            </a:r>
            <a:endParaRPr lang="en-US" altLang="ja-JP" sz="1200" dirty="0" smtClean="0">
              <a:latin typeface="ＭＳ ゴシック" panose="020B0609070205080204" pitchFamily="49" charset="-128"/>
              <a:ea typeface="ＭＳ ゴシック" panose="020B0609070205080204" pitchFamily="49" charset="-128"/>
            </a:endParaRPr>
          </a:p>
          <a:p>
            <a:pPr marL="0" indent="0">
              <a:lnSpc>
                <a:spcPct val="100000"/>
              </a:lnSpc>
              <a:spcBef>
                <a:spcPts val="0"/>
              </a:spcBef>
              <a:buNone/>
            </a:pPr>
            <a:r>
              <a:rPr lang="ja-JP" altLang="en-US" sz="1200" dirty="0" smtClean="0">
                <a:latin typeface="ＭＳ ゴシック" panose="020B0609070205080204" pitchFamily="49" charset="-128"/>
                <a:ea typeface="ＭＳ ゴシック" panose="020B0609070205080204" pitchFamily="49" charset="-128"/>
              </a:rPr>
              <a:t>　　　　</a:t>
            </a:r>
            <a:r>
              <a:rPr lang="ja-JP" altLang="en-US" sz="1200" dirty="0">
                <a:latin typeface="ＭＳ ゴシック" panose="020B0609070205080204" pitchFamily="49" charset="-128"/>
                <a:ea typeface="ＭＳ ゴシック" panose="020B0609070205080204" pitchFamily="49" charset="-128"/>
              </a:rPr>
              <a:t>　宮城県教育庁</a:t>
            </a:r>
            <a:r>
              <a:rPr lang="ja-JP" altLang="en-US" sz="1200" dirty="0" smtClean="0">
                <a:latin typeface="ＭＳ ゴシック" panose="020B0609070205080204" pitchFamily="49" charset="-128"/>
                <a:ea typeface="ＭＳ ゴシック" panose="020B0609070205080204" pitchFamily="49" charset="-128"/>
              </a:rPr>
              <a:t>教職員課ＵＲＬ　　　</a:t>
            </a:r>
            <a:r>
              <a:rPr lang="en-US" altLang="ja-JP" sz="1200" dirty="0" smtClean="0">
                <a:latin typeface="ＭＳ ゴシック" panose="020B0609070205080204" pitchFamily="49" charset="-128"/>
                <a:ea typeface="ＭＳ ゴシック" panose="020B0609070205080204" pitchFamily="49" charset="-128"/>
                <a:hlinkClick r:id="rId3"/>
              </a:rPr>
              <a:t>http</a:t>
            </a:r>
            <a:r>
              <a:rPr lang="en-US" altLang="ja-JP" sz="1200" dirty="0">
                <a:latin typeface="ＭＳ ゴシック" panose="020B0609070205080204" pitchFamily="49" charset="-128"/>
                <a:ea typeface="ＭＳ ゴシック" panose="020B0609070205080204" pitchFamily="49" charset="-128"/>
                <a:hlinkClick r:id="rId3"/>
              </a:rPr>
              <a:t>://</a:t>
            </a:r>
            <a:r>
              <a:rPr lang="en-US" altLang="ja-JP" sz="1200" dirty="0" smtClean="0">
                <a:latin typeface="ＭＳ ゴシック" panose="020B0609070205080204" pitchFamily="49" charset="-128"/>
                <a:ea typeface="ＭＳ ゴシック" panose="020B0609070205080204" pitchFamily="49" charset="-128"/>
                <a:hlinkClick r:id="rId3"/>
              </a:rPr>
              <a:t>www.pref.miyagi.jp/soshiki/ky-teacher/shihyo.html</a:t>
            </a:r>
            <a:r>
              <a:rPr lang="ja-JP" altLang="en-US" sz="1200" dirty="0" smtClean="0">
                <a:latin typeface="ＭＳ ゴシック" panose="020B0609070205080204" pitchFamily="49" charset="-128"/>
                <a:ea typeface="ＭＳ ゴシック" panose="020B0609070205080204" pitchFamily="49" charset="-128"/>
              </a:rPr>
              <a:t>　</a:t>
            </a:r>
            <a:endParaRPr lang="en-US" altLang="ja-JP" sz="1200" dirty="0" smtClean="0">
              <a:latin typeface="ＭＳ ゴシック" panose="020B0609070205080204" pitchFamily="49" charset="-128"/>
              <a:ea typeface="ＭＳ ゴシック" panose="020B0609070205080204" pitchFamily="49" charset="-128"/>
            </a:endParaRPr>
          </a:p>
          <a:p>
            <a:pPr marL="0" indent="0">
              <a:lnSpc>
                <a:spcPct val="100000"/>
              </a:lnSpc>
              <a:spcBef>
                <a:spcPts val="0"/>
              </a:spcBef>
              <a:buNone/>
            </a:pPr>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　　　　</a:t>
            </a:r>
            <a:r>
              <a:rPr lang="ja-JP" altLang="en-US" sz="1200" dirty="0">
                <a:latin typeface="ＭＳ ゴシック" panose="020B0609070205080204" pitchFamily="49" charset="-128"/>
                <a:ea typeface="ＭＳ ゴシック" panose="020B0609070205080204" pitchFamily="49" charset="-128"/>
              </a:rPr>
              <a:t>宮城県総合教育</a:t>
            </a:r>
            <a:r>
              <a:rPr lang="ja-JP" altLang="en-US" sz="1200" dirty="0" smtClean="0">
                <a:latin typeface="ＭＳ ゴシック" panose="020B0609070205080204" pitchFamily="49" charset="-128"/>
                <a:ea typeface="ＭＳ ゴシック" panose="020B0609070205080204" pitchFamily="49" charset="-128"/>
              </a:rPr>
              <a:t>センターＵＲＬ　　</a:t>
            </a:r>
            <a:r>
              <a:rPr lang="en-US" altLang="ja-JP" sz="1200" dirty="0" smtClean="0">
                <a:latin typeface="ＭＳ ゴシック" panose="020B0609070205080204" pitchFamily="49" charset="-128"/>
                <a:ea typeface="ＭＳ ゴシック" panose="020B0609070205080204" pitchFamily="49" charset="-128"/>
                <a:hlinkClick r:id="rId4"/>
              </a:rPr>
              <a:t>http</a:t>
            </a:r>
            <a:r>
              <a:rPr lang="en-US" altLang="ja-JP" sz="1200" dirty="0">
                <a:latin typeface="ＭＳ ゴシック" panose="020B0609070205080204" pitchFamily="49" charset="-128"/>
                <a:ea typeface="ＭＳ ゴシック" panose="020B0609070205080204" pitchFamily="49" charset="-128"/>
                <a:hlinkClick r:id="rId4"/>
              </a:rPr>
              <a:t>://www.edu-c.pref.miyagi.jp/</a:t>
            </a:r>
            <a:endParaRPr kumimoji="1" lang="en-US" altLang="ja-JP" sz="1200" dirty="0" smtClean="0">
              <a:latin typeface="ＭＳ ゴシック" panose="020B0609070205080204" pitchFamily="49" charset="-128"/>
              <a:ea typeface="ＭＳ ゴシック" panose="020B0609070205080204" pitchFamily="49" charset="-128"/>
            </a:endParaRPr>
          </a:p>
        </p:txBody>
      </p:sp>
      <p:sp>
        <p:nvSpPr>
          <p:cNvPr id="4" name="正方形/長方形 3">
            <a:hlinkClick r:id="rId5" action="ppaction://hlinksldjump"/>
            <a:extLst>
              <a:ext uri="{FF2B5EF4-FFF2-40B4-BE49-F238E27FC236}">
                <a16:creationId xmlns:a16="http://schemas.microsoft.com/office/drawing/2014/main" id="{7A9790C2-4244-024C-9BA8-957E4B04CB12}"/>
              </a:ext>
            </a:extLst>
          </p:cNvPr>
          <p:cNvSpPr/>
          <p:nvPr/>
        </p:nvSpPr>
        <p:spPr>
          <a:xfrm>
            <a:off x="10045521" y="269671"/>
            <a:ext cx="1810556" cy="503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はじめる</a:t>
            </a:r>
            <a:endParaRPr kumimoji="1" lang="ja-JP" altLang="en-US" dirty="0"/>
          </a:p>
        </p:txBody>
      </p:sp>
      <p:grpSp>
        <p:nvGrpSpPr>
          <p:cNvPr id="10" name="グループ化 9"/>
          <p:cNvGrpSpPr/>
          <p:nvPr/>
        </p:nvGrpSpPr>
        <p:grpSpPr>
          <a:xfrm>
            <a:off x="335923" y="2592277"/>
            <a:ext cx="11420649" cy="4080666"/>
            <a:chOff x="335923" y="2592277"/>
            <a:chExt cx="11420649" cy="4080666"/>
          </a:xfrm>
        </p:grpSpPr>
        <p:sp>
          <p:nvSpPr>
            <p:cNvPr id="5" name="タイトル 1"/>
            <p:cNvSpPr txBox="1">
              <a:spLocks/>
            </p:cNvSpPr>
            <p:nvPr/>
          </p:nvSpPr>
          <p:spPr>
            <a:xfrm>
              <a:off x="335923" y="2592277"/>
              <a:ext cx="10515600" cy="4077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smtClean="0">
                  <a:latin typeface="ＭＳ ゴシック" panose="020B0609070205080204" pitchFamily="49" charset="-128"/>
                  <a:ea typeface="ＭＳ ゴシック" panose="020B0609070205080204" pitchFamily="49" charset="-128"/>
                </a:rPr>
                <a:t>利用マニュアル</a:t>
              </a:r>
              <a:endParaRPr lang="ja-JP" altLang="en-US" sz="1600" dirty="0">
                <a:latin typeface="ＭＳ ゴシック" panose="020B0609070205080204" pitchFamily="49" charset="-128"/>
                <a:ea typeface="ＭＳ ゴシック" panose="020B0609070205080204" pitchFamily="49" charset="-128"/>
              </a:endParaRPr>
            </a:p>
          </p:txBody>
        </p:sp>
        <p:sp>
          <p:nvSpPr>
            <p:cNvPr id="6" name="コンテンツ プレースホルダー 2"/>
            <p:cNvSpPr txBox="1">
              <a:spLocks/>
            </p:cNvSpPr>
            <p:nvPr/>
          </p:nvSpPr>
          <p:spPr>
            <a:xfrm>
              <a:off x="335923" y="3000036"/>
              <a:ext cx="6506016" cy="36729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200" dirty="0" smtClean="0">
                  <a:latin typeface="ＭＳ ゴシック" panose="020B0609070205080204" pitchFamily="49" charset="-128"/>
                  <a:ea typeface="ＭＳ ゴシック" panose="020B0609070205080204" pitchFamily="49" charset="-128"/>
                </a:rPr>
                <a:t>説明の開始</a:t>
              </a:r>
              <a:endParaRPr lang="en-US" altLang="ja-JP" sz="1200" dirty="0" smtClean="0">
                <a:latin typeface="ＭＳ ゴシック" panose="020B0609070205080204" pitchFamily="49" charset="-128"/>
                <a:ea typeface="ＭＳ ゴシック" panose="020B0609070205080204" pitchFamily="49" charset="-128"/>
              </a:endParaRPr>
            </a:p>
            <a:p>
              <a:pPr lvl="1">
                <a:lnSpc>
                  <a:spcPct val="100000"/>
                </a:lnSpc>
                <a:spcBef>
                  <a:spcPts val="0"/>
                </a:spcBef>
              </a:pPr>
              <a:r>
                <a:rPr lang="ja-JP" altLang="en-US" sz="1200" dirty="0" smtClean="0">
                  <a:latin typeface="ＭＳ ゴシック" panose="020B0609070205080204" pitchFamily="49" charset="-128"/>
                  <a:ea typeface="ＭＳ ゴシック" panose="020B0609070205080204" pitchFamily="49" charset="-128"/>
                </a:rPr>
                <a:t>スライドショーメニューからスライドショーを始めます。（</a:t>
              </a:r>
              <a:r>
                <a:rPr lang="ja-JP" altLang="en-US" sz="1200" dirty="0">
                  <a:latin typeface="ＭＳ ゴシック" panose="020B0609070205080204" pitchFamily="49" charset="-128"/>
                  <a:ea typeface="ＭＳ ゴシック" panose="020B0609070205080204" pitchFamily="49" charset="-128"/>
                </a:rPr>
                <a:t>最初</a:t>
              </a:r>
              <a:r>
                <a:rPr lang="ja-JP" altLang="en-US" sz="1200" dirty="0" smtClean="0">
                  <a:latin typeface="ＭＳ ゴシック" panose="020B0609070205080204" pitchFamily="49" charset="-128"/>
                  <a:ea typeface="ＭＳ ゴシック" panose="020B0609070205080204" pitchFamily="49" charset="-128"/>
                </a:rPr>
                <a:t>からスライドショーを始める）</a:t>
              </a:r>
              <a:endParaRPr lang="en-US" altLang="ja-JP" sz="1200" dirty="0" smtClean="0">
                <a:latin typeface="ＭＳ ゴシック" panose="020B0609070205080204" pitchFamily="49" charset="-128"/>
                <a:ea typeface="ＭＳ ゴシック" panose="020B0609070205080204" pitchFamily="49" charset="-128"/>
              </a:endParaRPr>
            </a:p>
            <a:p>
              <a:pPr lvl="1">
                <a:lnSpc>
                  <a:spcPct val="100000"/>
                </a:lnSpc>
                <a:spcBef>
                  <a:spcPts val="0"/>
                </a:spcBef>
              </a:pPr>
              <a:r>
                <a:rPr lang="ja-JP" altLang="en-US" sz="1200" dirty="0" smtClean="0">
                  <a:latin typeface="ＭＳ ゴシック" panose="020B0609070205080204" pitchFamily="49" charset="-128"/>
                  <a:ea typeface="ＭＳ ゴシック" panose="020B0609070205080204" pitchFamily="49" charset="-128"/>
                </a:rPr>
                <a:t>本ページの右上の「はじめる」ボタンを押すと，最初の画面（</a:t>
              </a:r>
              <a:r>
                <a:rPr lang="en-US" altLang="ja-JP" sz="1200" dirty="0" smtClean="0">
                  <a:latin typeface="ＭＳ ゴシック" panose="020B0609070205080204" pitchFamily="49" charset="-128"/>
                  <a:ea typeface="ＭＳ ゴシック" panose="020B0609070205080204" pitchFamily="49" charset="-128"/>
                </a:rPr>
                <a:t>TOP</a:t>
              </a:r>
              <a:r>
                <a:rPr lang="ja-JP" altLang="en-US" sz="1200" dirty="0" smtClean="0">
                  <a:latin typeface="ＭＳ ゴシック" panose="020B0609070205080204" pitchFamily="49" charset="-128"/>
                  <a:ea typeface="ＭＳ ゴシック" panose="020B0609070205080204" pitchFamily="49" charset="-128"/>
                </a:rPr>
                <a:t>ページ）に移動し，説明を開始できます。</a:t>
              </a:r>
              <a:endParaRPr lang="en-US" altLang="ja-JP" sz="1200" dirty="0" smtClean="0">
                <a:latin typeface="ＭＳ ゴシック" panose="020B0609070205080204" pitchFamily="49" charset="-128"/>
                <a:ea typeface="ＭＳ ゴシック" panose="020B0609070205080204" pitchFamily="49" charset="-128"/>
              </a:endParaRPr>
            </a:p>
            <a:p>
              <a:pPr>
                <a:lnSpc>
                  <a:spcPct val="100000"/>
                </a:lnSpc>
                <a:spcBef>
                  <a:spcPts val="0"/>
                </a:spcBef>
              </a:pPr>
              <a:r>
                <a:rPr lang="en-US" altLang="ja-JP" sz="1200" dirty="0" smtClean="0">
                  <a:latin typeface="ＭＳ ゴシック" panose="020B0609070205080204" pitchFamily="49" charset="-128"/>
                  <a:ea typeface="ＭＳ ゴシック" panose="020B0609070205080204" pitchFamily="49" charset="-128"/>
                </a:rPr>
                <a:t>TOP</a:t>
              </a:r>
              <a:r>
                <a:rPr lang="ja-JP" altLang="en-US" sz="1200" dirty="0" smtClean="0">
                  <a:latin typeface="ＭＳ ゴシック" panose="020B0609070205080204" pitchFamily="49" charset="-128"/>
                  <a:ea typeface="ＭＳ ゴシック" panose="020B0609070205080204" pitchFamily="49" charset="-128"/>
                </a:rPr>
                <a:t>ページ</a:t>
              </a:r>
              <a:endParaRPr lang="en-US" altLang="ja-JP" sz="1200" dirty="0" smtClean="0">
                <a:latin typeface="ＭＳ ゴシック" panose="020B0609070205080204" pitchFamily="49" charset="-128"/>
                <a:ea typeface="ＭＳ ゴシック" panose="020B0609070205080204" pitchFamily="49" charset="-128"/>
              </a:endParaRPr>
            </a:p>
            <a:p>
              <a:pPr lvl="1">
                <a:lnSpc>
                  <a:spcPct val="100000"/>
                </a:lnSpc>
                <a:spcBef>
                  <a:spcPts val="0"/>
                </a:spcBef>
              </a:pPr>
              <a:r>
                <a:rPr lang="en-US" altLang="ja-JP" sz="1200" dirty="0" smtClean="0">
                  <a:latin typeface="ＭＳ ゴシック" panose="020B0609070205080204" pitchFamily="49" charset="-128"/>
                  <a:ea typeface="ＭＳ ゴシック" panose="020B0609070205080204" pitchFamily="49" charset="-128"/>
                </a:rPr>
                <a:t>TOP</a:t>
              </a:r>
              <a:r>
                <a:rPr lang="ja-JP" altLang="en-US" sz="1200" dirty="0" smtClean="0">
                  <a:latin typeface="ＭＳ ゴシック" panose="020B0609070205080204" pitchFamily="49" charset="-128"/>
                  <a:ea typeface="ＭＳ ゴシック" panose="020B0609070205080204" pitchFamily="49" charset="-128"/>
                </a:rPr>
                <a:t>ページの右側の一覧表の上部をクリックすると一覧表上ページ，下部をクリックすると一覧表下ページに飛びます（</a:t>
              </a:r>
              <a:r>
                <a:rPr lang="en-US"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１）。</a:t>
              </a:r>
              <a:endParaRPr lang="en-US" altLang="ja-JP" sz="1200" dirty="0" smtClean="0">
                <a:latin typeface="ＭＳ ゴシック" panose="020B0609070205080204" pitchFamily="49" charset="-128"/>
                <a:ea typeface="ＭＳ ゴシック" panose="020B0609070205080204" pitchFamily="49" charset="-128"/>
              </a:endParaRPr>
            </a:p>
            <a:p>
              <a:pPr>
                <a:lnSpc>
                  <a:spcPct val="100000"/>
                </a:lnSpc>
                <a:spcBef>
                  <a:spcPts val="0"/>
                </a:spcBef>
              </a:pPr>
              <a:r>
                <a:rPr lang="ja-JP" altLang="en-US" sz="1200" dirty="0" smtClean="0">
                  <a:latin typeface="ＭＳ ゴシック" panose="020B0609070205080204" pitchFamily="49" charset="-128"/>
                  <a:ea typeface="ＭＳ ゴシック" panose="020B0609070205080204" pitchFamily="49" charset="-128"/>
                </a:rPr>
                <a:t>一覧表上ページ，一覧表下ページ。</a:t>
              </a:r>
              <a:endParaRPr lang="en-US" altLang="ja-JP" sz="1200" dirty="0" smtClean="0">
                <a:latin typeface="ＭＳ ゴシック" panose="020B0609070205080204" pitchFamily="49" charset="-128"/>
                <a:ea typeface="ＭＳ ゴシック" panose="020B0609070205080204" pitchFamily="49" charset="-128"/>
              </a:endParaRPr>
            </a:p>
            <a:p>
              <a:pPr lvl="1">
                <a:lnSpc>
                  <a:spcPct val="100000"/>
                </a:lnSpc>
                <a:spcBef>
                  <a:spcPts val="0"/>
                </a:spcBef>
              </a:pPr>
              <a:r>
                <a:rPr lang="ja-JP" altLang="en-US" sz="1200" dirty="0" smtClean="0">
                  <a:latin typeface="ＭＳ ゴシック" panose="020B0609070205080204" pitchFamily="49" charset="-128"/>
                  <a:ea typeface="ＭＳ ゴシック" panose="020B0609070205080204" pitchFamily="49" charset="-128"/>
                </a:rPr>
                <a:t>それぞれのページの左上の「</a:t>
              </a:r>
              <a:r>
                <a:rPr lang="en-US" altLang="ja-JP" sz="1200" dirty="0" smtClean="0">
                  <a:latin typeface="ＭＳ ゴシック" panose="020B0609070205080204" pitchFamily="49" charset="-128"/>
                  <a:ea typeface="ＭＳ ゴシック" panose="020B0609070205080204" pitchFamily="49" charset="-128"/>
                </a:rPr>
                <a:t>TOP</a:t>
              </a:r>
              <a:r>
                <a:rPr lang="ja-JP" altLang="en-US" sz="1200" dirty="0" smtClean="0">
                  <a:latin typeface="ＭＳ ゴシック" panose="020B0609070205080204" pitchFamily="49" charset="-128"/>
                  <a:ea typeface="ＭＳ ゴシック" panose="020B0609070205080204" pitchFamily="49" charset="-128"/>
                </a:rPr>
                <a:t>」ボタンで</a:t>
              </a:r>
              <a:r>
                <a:rPr lang="en-US" altLang="ja-JP" sz="1200" dirty="0" smtClean="0">
                  <a:latin typeface="ＭＳ ゴシック" panose="020B0609070205080204" pitchFamily="49" charset="-128"/>
                  <a:ea typeface="ＭＳ ゴシック" panose="020B0609070205080204" pitchFamily="49" charset="-128"/>
                </a:rPr>
                <a:t>TOP</a:t>
              </a:r>
              <a:r>
                <a:rPr lang="ja-JP" altLang="en-US" sz="1200" dirty="0" smtClean="0">
                  <a:latin typeface="ＭＳ ゴシック" panose="020B0609070205080204" pitchFamily="49" charset="-128"/>
                  <a:ea typeface="ＭＳ ゴシック" panose="020B0609070205080204" pitchFamily="49" charset="-128"/>
                </a:rPr>
                <a:t>ページに戻ります。</a:t>
              </a:r>
              <a:endParaRPr lang="en-US" altLang="ja-JP" sz="1200" dirty="0" smtClean="0">
                <a:latin typeface="ＭＳ ゴシック" panose="020B0609070205080204" pitchFamily="49" charset="-128"/>
                <a:ea typeface="ＭＳ ゴシック" panose="020B0609070205080204" pitchFamily="49" charset="-128"/>
              </a:endParaRPr>
            </a:p>
            <a:p>
              <a:pPr lvl="1">
                <a:lnSpc>
                  <a:spcPct val="100000"/>
                </a:lnSpc>
                <a:spcBef>
                  <a:spcPts val="0"/>
                </a:spcBef>
              </a:pPr>
              <a:r>
                <a:rPr lang="ja-JP" altLang="en-US" sz="1200" dirty="0" smtClean="0">
                  <a:latin typeface="ＭＳ ゴシック" panose="020B0609070205080204" pitchFamily="49" charset="-128"/>
                  <a:ea typeface="ＭＳ ゴシック" panose="020B0609070205080204" pitchFamily="49" charset="-128"/>
                </a:rPr>
                <a:t>矢印ボタンを押すことで，一覧表上ページと下ページを切り替えることができます。</a:t>
              </a:r>
              <a:endParaRPr lang="en-US" altLang="ja-JP" sz="1200" dirty="0" smtClean="0">
                <a:latin typeface="ＭＳ ゴシック" panose="020B0609070205080204" pitchFamily="49" charset="-128"/>
                <a:ea typeface="ＭＳ ゴシック" panose="020B0609070205080204" pitchFamily="49" charset="-128"/>
              </a:endParaRPr>
            </a:p>
            <a:p>
              <a:pPr>
                <a:lnSpc>
                  <a:spcPct val="100000"/>
                </a:lnSpc>
                <a:spcBef>
                  <a:spcPts val="0"/>
                </a:spcBef>
              </a:pPr>
              <a:r>
                <a:rPr lang="ja-JP" altLang="en-US" sz="1200" dirty="0" smtClean="0">
                  <a:latin typeface="ＭＳ ゴシック" panose="020B0609070205080204" pitchFamily="49" charset="-128"/>
                  <a:ea typeface="ＭＳ ゴシック" panose="020B0609070205080204" pitchFamily="49" charset="-128"/>
                </a:rPr>
                <a:t>表拡大ページ</a:t>
              </a:r>
              <a:endParaRPr lang="en-US" altLang="ja-JP" sz="1200" dirty="0" smtClean="0">
                <a:latin typeface="ＭＳ ゴシック" panose="020B0609070205080204" pitchFamily="49" charset="-128"/>
                <a:ea typeface="ＭＳ ゴシック" panose="020B0609070205080204" pitchFamily="49" charset="-128"/>
              </a:endParaRPr>
            </a:p>
            <a:p>
              <a:pPr lvl="1">
                <a:lnSpc>
                  <a:spcPct val="100000"/>
                </a:lnSpc>
                <a:spcBef>
                  <a:spcPts val="0"/>
                </a:spcBef>
              </a:pPr>
              <a:r>
                <a:rPr lang="ja-JP" altLang="en-US" sz="1200" dirty="0" smtClean="0">
                  <a:latin typeface="ＭＳ ゴシック" panose="020B0609070205080204" pitchFamily="49" charset="-128"/>
                  <a:ea typeface="ＭＳ ゴシック" panose="020B0609070205080204" pitchFamily="49" charset="-128"/>
                </a:rPr>
                <a:t>一覧表上ページ，一覧表下ページで表中の任意の場所をクリックするとその部分が拡大された表拡大ページに移動します。（</a:t>
              </a:r>
              <a:r>
                <a:rPr lang="en-US"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２）</a:t>
              </a:r>
              <a:endParaRPr lang="en-US" altLang="ja-JP" sz="1200" dirty="0" smtClean="0">
                <a:latin typeface="ＭＳ ゴシック" panose="020B0609070205080204" pitchFamily="49" charset="-128"/>
                <a:ea typeface="ＭＳ ゴシック" panose="020B0609070205080204" pitchFamily="49" charset="-128"/>
              </a:endParaRPr>
            </a:p>
            <a:p>
              <a:pPr lvl="1">
                <a:lnSpc>
                  <a:spcPct val="100000"/>
                </a:lnSpc>
                <a:spcBef>
                  <a:spcPts val="0"/>
                </a:spcBef>
              </a:pPr>
              <a:r>
                <a:rPr lang="ja-JP" altLang="en-US" sz="1200" dirty="0" smtClean="0">
                  <a:latin typeface="ＭＳ ゴシック" panose="020B0609070205080204" pitchFamily="49" charset="-128"/>
                  <a:ea typeface="ＭＳ ゴシック" panose="020B0609070205080204" pitchFamily="49" charset="-128"/>
                </a:rPr>
                <a:t>表拡大ページの右上の「戻る」ボタンで，元のページに戻ります。</a:t>
              </a:r>
              <a:endParaRPr lang="en-US" altLang="ja-JP" sz="1200" dirty="0" smtClean="0">
                <a:latin typeface="ＭＳ ゴシック" panose="020B0609070205080204" pitchFamily="49" charset="-128"/>
                <a:ea typeface="ＭＳ ゴシック" panose="020B0609070205080204" pitchFamily="49" charset="-128"/>
              </a:endParaRPr>
            </a:p>
            <a:p>
              <a:pPr>
                <a:lnSpc>
                  <a:spcPct val="100000"/>
                </a:lnSpc>
                <a:spcBef>
                  <a:spcPts val="0"/>
                </a:spcBef>
              </a:pPr>
              <a:r>
                <a:rPr lang="ja-JP" altLang="en-US" sz="1200" dirty="0" smtClean="0">
                  <a:latin typeface="ＭＳ ゴシック" panose="020B0609070205080204" pitchFamily="49" charset="-128"/>
                  <a:ea typeface="ＭＳ ゴシック" panose="020B0609070205080204" pitchFamily="49" charset="-128"/>
                </a:rPr>
                <a:t>その他</a:t>
              </a:r>
              <a:endParaRPr lang="en-US" altLang="ja-JP" sz="1200" dirty="0" smtClean="0">
                <a:latin typeface="ＭＳ ゴシック" panose="020B0609070205080204" pitchFamily="49" charset="-128"/>
                <a:ea typeface="ＭＳ ゴシック" panose="020B0609070205080204" pitchFamily="49" charset="-128"/>
              </a:endParaRPr>
            </a:p>
            <a:p>
              <a:pPr lvl="1">
                <a:lnSpc>
                  <a:spcPct val="100000"/>
                </a:lnSpc>
                <a:spcBef>
                  <a:spcPts val="0"/>
                </a:spcBef>
              </a:pPr>
              <a:r>
                <a:rPr lang="ja-JP" altLang="en-US" sz="1200" dirty="0" smtClean="0">
                  <a:latin typeface="ＭＳ ゴシック" panose="020B0609070205080204" pitchFamily="49" charset="-128"/>
                  <a:ea typeface="ＭＳ ゴシック" panose="020B0609070205080204" pitchFamily="49" charset="-128"/>
                </a:rPr>
                <a:t>ページの任意の部分でのクリックや，</a:t>
              </a:r>
              <a:r>
                <a:rPr lang="en-US" altLang="ja-JP" sz="1200" dirty="0" smtClean="0">
                  <a:latin typeface="ＭＳ ゴシック" panose="020B0609070205080204" pitchFamily="49" charset="-128"/>
                  <a:ea typeface="ＭＳ ゴシック" panose="020B0609070205080204" pitchFamily="49" charset="-128"/>
                </a:rPr>
                <a:t>Enter</a:t>
              </a:r>
              <a:r>
                <a:rPr lang="ja-JP" altLang="en-US" sz="1200" dirty="0" smtClean="0">
                  <a:latin typeface="ＭＳ ゴシック" panose="020B0609070205080204" pitchFamily="49" charset="-128"/>
                  <a:ea typeface="ＭＳ ゴシック" panose="020B0609070205080204" pitchFamily="49" charset="-128"/>
                </a:rPr>
                <a:t>キーの押下でページに移動します（全てのページを順番に表示します）。</a:t>
              </a:r>
              <a:endParaRPr lang="en-US" altLang="ja-JP" sz="1200" dirty="0" smtClean="0">
                <a:latin typeface="ＭＳ ゴシック" panose="020B0609070205080204" pitchFamily="49" charset="-128"/>
                <a:ea typeface="ＭＳ ゴシック" panose="020B0609070205080204" pitchFamily="49" charset="-128"/>
              </a:endParaRPr>
            </a:p>
          </p:txBody>
        </p:sp>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3366" y="3203917"/>
              <a:ext cx="2072068" cy="1165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84504" y="3235961"/>
              <a:ext cx="2072068" cy="1165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84503" y="4905308"/>
              <a:ext cx="2072068" cy="1165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図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73366" y="4905308"/>
              <a:ext cx="2072068" cy="1165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右矢印 11"/>
            <p:cNvSpPr/>
            <p:nvPr/>
          </p:nvSpPr>
          <p:spPr>
            <a:xfrm>
              <a:off x="8549463" y="3353404"/>
              <a:ext cx="1135040" cy="3863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a:t>
              </a:r>
              <a:r>
                <a:rPr kumimoji="1" lang="ja-JP" altLang="en-US" sz="1200" dirty="0" smtClean="0"/>
                <a:t>１</a:t>
              </a:r>
              <a:endParaRPr kumimoji="1" lang="ja-JP" altLang="en-US" sz="1200" dirty="0"/>
            </a:p>
          </p:txBody>
        </p:sp>
        <p:sp>
          <p:nvSpPr>
            <p:cNvPr id="13" name="右矢印 12"/>
            <p:cNvSpPr/>
            <p:nvPr/>
          </p:nvSpPr>
          <p:spPr>
            <a:xfrm rot="2348302">
              <a:off x="8360437" y="4357802"/>
              <a:ext cx="1513091" cy="3863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a:t>
              </a:r>
              <a:r>
                <a:rPr kumimoji="1" lang="ja-JP" altLang="en-US" sz="1200" dirty="0" smtClean="0"/>
                <a:t>１</a:t>
              </a:r>
              <a:endParaRPr kumimoji="1" lang="ja-JP" altLang="en-US" dirty="0"/>
            </a:p>
          </p:txBody>
        </p:sp>
        <p:sp>
          <p:nvSpPr>
            <p:cNvPr id="14" name="テキスト ボックス 13"/>
            <p:cNvSpPr txBox="1"/>
            <p:nvPr/>
          </p:nvSpPr>
          <p:spPr>
            <a:xfrm>
              <a:off x="6923846" y="2846148"/>
              <a:ext cx="1085554" cy="307777"/>
            </a:xfrm>
            <a:prstGeom prst="rect">
              <a:avLst/>
            </a:prstGeom>
            <a:noFill/>
          </p:spPr>
          <p:txBody>
            <a:bodyPr wrap="none" rtlCol="0">
              <a:spAutoFit/>
            </a:bodyPr>
            <a:lstStyle/>
            <a:p>
              <a:r>
                <a:rPr lang="en-US" altLang="ja-JP" sz="1400" dirty="0" smtClean="0"/>
                <a:t>TOP</a:t>
              </a:r>
              <a:r>
                <a:rPr lang="ja-JP" altLang="en-US" sz="1400" dirty="0" smtClean="0"/>
                <a:t>ページ</a:t>
              </a:r>
              <a:endParaRPr kumimoji="1" lang="ja-JP" altLang="en-US" dirty="0"/>
            </a:p>
          </p:txBody>
        </p:sp>
        <p:sp>
          <p:nvSpPr>
            <p:cNvPr id="15" name="テキスト ボックス 14"/>
            <p:cNvSpPr txBox="1"/>
            <p:nvPr/>
          </p:nvSpPr>
          <p:spPr>
            <a:xfrm>
              <a:off x="9638189" y="2833517"/>
              <a:ext cx="1441420" cy="307777"/>
            </a:xfrm>
            <a:prstGeom prst="rect">
              <a:avLst/>
            </a:prstGeom>
            <a:noFill/>
          </p:spPr>
          <p:txBody>
            <a:bodyPr wrap="none" rtlCol="0">
              <a:spAutoFit/>
            </a:bodyPr>
            <a:lstStyle/>
            <a:p>
              <a:r>
                <a:rPr lang="ja-JP" altLang="en-US" sz="1400" dirty="0" smtClean="0"/>
                <a:t>一覧</a:t>
              </a:r>
              <a:r>
                <a:rPr lang="ja-JP" altLang="en-US" sz="1400" dirty="0"/>
                <a:t>表</a:t>
              </a:r>
              <a:r>
                <a:rPr lang="ja-JP" altLang="en-US" sz="1400" dirty="0" smtClean="0"/>
                <a:t>上ページ</a:t>
              </a:r>
              <a:endParaRPr kumimoji="1" lang="ja-JP" altLang="en-US" dirty="0"/>
            </a:p>
          </p:txBody>
        </p:sp>
        <p:sp>
          <p:nvSpPr>
            <p:cNvPr id="16" name="テキスト ボックス 15"/>
            <p:cNvSpPr txBox="1"/>
            <p:nvPr/>
          </p:nvSpPr>
          <p:spPr>
            <a:xfrm>
              <a:off x="9638189" y="4550985"/>
              <a:ext cx="1441420" cy="307777"/>
            </a:xfrm>
            <a:prstGeom prst="rect">
              <a:avLst/>
            </a:prstGeom>
            <a:noFill/>
          </p:spPr>
          <p:txBody>
            <a:bodyPr wrap="none" rtlCol="0">
              <a:spAutoFit/>
            </a:bodyPr>
            <a:lstStyle/>
            <a:p>
              <a:r>
                <a:rPr lang="ja-JP" altLang="en-US" sz="1400" dirty="0" smtClean="0"/>
                <a:t>一覧表下ページ</a:t>
              </a:r>
              <a:endParaRPr kumimoji="1" lang="ja-JP" altLang="en-US" dirty="0"/>
            </a:p>
          </p:txBody>
        </p:sp>
        <p:sp>
          <p:nvSpPr>
            <p:cNvPr id="17" name="左矢印 16"/>
            <p:cNvSpPr/>
            <p:nvPr/>
          </p:nvSpPr>
          <p:spPr>
            <a:xfrm>
              <a:off x="8877070" y="5581213"/>
              <a:ext cx="1171977" cy="3794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a:t>
              </a:r>
              <a:r>
                <a:rPr kumimoji="1" lang="ja-JP" altLang="en-US" sz="1200" dirty="0" smtClean="0"/>
                <a:t>２</a:t>
              </a:r>
              <a:endParaRPr kumimoji="1" lang="ja-JP" altLang="en-US" dirty="0"/>
            </a:p>
          </p:txBody>
        </p:sp>
        <p:sp>
          <p:nvSpPr>
            <p:cNvPr id="19" name="テキスト ボックス 18"/>
            <p:cNvSpPr txBox="1"/>
            <p:nvPr/>
          </p:nvSpPr>
          <p:spPr>
            <a:xfrm>
              <a:off x="6923846" y="4550985"/>
              <a:ext cx="1261884" cy="307777"/>
            </a:xfrm>
            <a:prstGeom prst="rect">
              <a:avLst/>
            </a:prstGeom>
            <a:noFill/>
          </p:spPr>
          <p:txBody>
            <a:bodyPr wrap="none" rtlCol="0">
              <a:spAutoFit/>
            </a:bodyPr>
            <a:lstStyle/>
            <a:p>
              <a:r>
                <a:rPr lang="ja-JP" altLang="en-US" sz="1400" dirty="0" smtClean="0"/>
                <a:t>表拡大ページ</a:t>
              </a:r>
              <a:endParaRPr kumimoji="1" lang="ja-JP" altLang="en-US" dirty="0"/>
            </a:p>
          </p:txBody>
        </p:sp>
      </p:grpSp>
    </p:spTree>
    <p:extLst>
      <p:ext uri="{BB962C8B-B14F-4D97-AF65-F5344CB8AC3E}">
        <p14:creationId xmlns:p14="http://schemas.microsoft.com/office/powerpoint/2010/main" val="1805891006"/>
      </p:ext>
    </p:extLst>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hlinkClick r:id="rId3" action="ppaction://hlinksldjump"/>
            <a:extLst>
              <a:ext uri="{FF2B5EF4-FFF2-40B4-BE49-F238E27FC236}">
                <a16:creationId xmlns:a16="http://schemas.microsoft.com/office/drawing/2014/main" id="{031AFA8C-B99B-5847-BE51-062F2D0BA5C2}"/>
              </a:ext>
            </a:extLst>
          </p:cNvPr>
          <p:cNvSpPr/>
          <p:nvPr/>
        </p:nvSpPr>
        <p:spPr>
          <a:xfrm>
            <a:off x="10795435" y="185064"/>
            <a:ext cx="1081825" cy="425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ＭＳ ゴシック" panose="020B0609070205080204" pitchFamily="49" charset="-128"/>
                <a:ea typeface="ＭＳ ゴシック" panose="020B0609070205080204" pitchFamily="49" charset="-128"/>
              </a:rPr>
              <a:t>戻る</a:t>
            </a:r>
            <a:endParaRPr kumimoji="1" lang="ja-JP" altLang="en-US" dirty="0">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278296" y="139147"/>
            <a:ext cx="10426147" cy="516836"/>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smtClean="0">
                <a:solidFill>
                  <a:schemeClr val="bg1"/>
                </a:solidFill>
                <a:latin typeface="ＭＳ ゴシック" panose="020B0609070205080204" pitchFamily="49" charset="-128"/>
                <a:ea typeface="ＭＳ ゴシック" panose="020B0609070205080204" pitchFamily="49" charset="-128"/>
              </a:rPr>
              <a:t>教育の情熱，たくましく豊かな人間性，自己研鑽力</a:t>
            </a:r>
            <a:endParaRPr lang="ja-JP" altLang="en-US" sz="3200" dirty="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720368386"/>
              </p:ext>
            </p:extLst>
          </p:nvPr>
        </p:nvGraphicFramePr>
        <p:xfrm>
          <a:off x="278296" y="725170"/>
          <a:ext cx="11598966" cy="5760720"/>
        </p:xfrm>
        <a:graphic>
          <a:graphicData uri="http://schemas.openxmlformats.org/drawingml/2006/table">
            <a:tbl>
              <a:tblPr firstRow="1" firstCol="1" bandRow="1">
                <a:tableStyleId>{5C22544A-7EE6-4342-B048-85BDC9FD1C3A}</a:tableStyleId>
              </a:tblPr>
              <a:tblGrid>
                <a:gridCol w="1608561">
                  <a:extLst>
                    <a:ext uri="{9D8B030D-6E8A-4147-A177-3AD203B41FA5}">
                      <a16:colId xmlns:a16="http://schemas.microsoft.com/office/drawing/2014/main" val="1118280779"/>
                    </a:ext>
                  </a:extLst>
                </a:gridCol>
                <a:gridCol w="1998081">
                  <a:extLst>
                    <a:ext uri="{9D8B030D-6E8A-4147-A177-3AD203B41FA5}">
                      <a16:colId xmlns:a16="http://schemas.microsoft.com/office/drawing/2014/main" val="2901274716"/>
                    </a:ext>
                  </a:extLst>
                </a:gridCol>
                <a:gridCol w="1998081">
                  <a:extLst>
                    <a:ext uri="{9D8B030D-6E8A-4147-A177-3AD203B41FA5}">
                      <a16:colId xmlns:a16="http://schemas.microsoft.com/office/drawing/2014/main" val="1240628133"/>
                    </a:ext>
                  </a:extLst>
                </a:gridCol>
                <a:gridCol w="1998081">
                  <a:extLst>
                    <a:ext uri="{9D8B030D-6E8A-4147-A177-3AD203B41FA5}">
                      <a16:colId xmlns:a16="http://schemas.microsoft.com/office/drawing/2014/main" val="831496046"/>
                    </a:ext>
                  </a:extLst>
                </a:gridCol>
                <a:gridCol w="1998081">
                  <a:extLst>
                    <a:ext uri="{9D8B030D-6E8A-4147-A177-3AD203B41FA5}">
                      <a16:colId xmlns:a16="http://schemas.microsoft.com/office/drawing/2014/main" val="3060868942"/>
                    </a:ext>
                  </a:extLst>
                </a:gridCol>
                <a:gridCol w="1998081">
                  <a:extLst>
                    <a:ext uri="{9D8B030D-6E8A-4147-A177-3AD203B41FA5}">
                      <a16:colId xmlns:a16="http://schemas.microsoft.com/office/drawing/2014/main" val="1994372568"/>
                    </a:ext>
                  </a:extLst>
                </a:gridCol>
              </a:tblGrid>
              <a:tr h="0">
                <a:tc>
                  <a:txBody>
                    <a:bodyPr/>
                    <a:lstStyle/>
                    <a:p>
                      <a:pPr algn="ctr" fontAlgn="ctr">
                        <a:lnSpc>
                          <a:spcPct val="100000"/>
                        </a:lnSpc>
                        <a:spcAft>
                          <a:spcPts val="0"/>
                        </a:spcAft>
                      </a:pPr>
                      <a:endPar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rPr>
                        <a:t>第０期</a:t>
                      </a:r>
                    </a:p>
                    <a:p>
                      <a:pPr algn="ctr"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rPr>
                        <a:t>【新規採用時】</a:t>
                      </a:r>
                    </a:p>
                    <a:p>
                      <a:pPr algn="ctr"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rPr>
                        <a:t>０年</a:t>
                      </a:r>
                      <a:endPar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rPr>
                        <a:t>第Ⅰ期</a:t>
                      </a:r>
                    </a:p>
                    <a:p>
                      <a:pPr algn="ctr"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rPr>
                        <a:t>【基礎形成期】</a:t>
                      </a:r>
                    </a:p>
                    <a:p>
                      <a:pPr algn="ctr"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rPr>
                        <a:t>１年目～５年目</a:t>
                      </a:r>
                      <a:endPar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rPr>
                        <a:t>第Ⅱ期</a:t>
                      </a:r>
                    </a:p>
                    <a:p>
                      <a:pPr algn="ctr"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rPr>
                        <a:t>【資質成長期】</a:t>
                      </a:r>
                    </a:p>
                    <a:p>
                      <a:pPr algn="ctr"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rPr>
                        <a:t>６年目～１０年目</a:t>
                      </a:r>
                      <a:endPar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rPr>
                        <a:t>第Ⅲ期</a:t>
                      </a:r>
                    </a:p>
                    <a:p>
                      <a:pPr algn="ctr"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rPr>
                        <a:t>【資質充実期】</a:t>
                      </a:r>
                    </a:p>
                    <a:p>
                      <a:pPr algn="ctr" fontAlgn="ctr">
                        <a:lnSpc>
                          <a:spcPct val="100000"/>
                        </a:lnSpc>
                        <a:spcAft>
                          <a:spcPts val="0"/>
                        </a:spcAft>
                      </a:pPr>
                      <a:r>
                        <a:rPr lang="ja-JP" sz="1600" spc="-20" dirty="0">
                          <a:solidFill>
                            <a:schemeClr val="tx1"/>
                          </a:solidFill>
                          <a:effectLst/>
                          <a:latin typeface="ＭＳ ゴシック" panose="020B0609070205080204" pitchFamily="49" charset="-128"/>
                          <a:ea typeface="ＭＳ ゴシック" panose="020B0609070205080204" pitchFamily="49" charset="-128"/>
                        </a:rPr>
                        <a:t>１１年目～２０年目</a:t>
                      </a: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rPr>
                        <a:t>第Ⅳ期</a:t>
                      </a:r>
                    </a:p>
                    <a:p>
                      <a:pPr algn="ctr"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rPr>
                        <a:t>【深化発展期】</a:t>
                      </a:r>
                    </a:p>
                    <a:p>
                      <a:pPr algn="ctr"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rPr>
                        <a:t>２１年目以上</a:t>
                      </a:r>
                      <a:endPar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1264737441"/>
                  </a:ext>
                </a:extLst>
              </a:tr>
              <a:tr h="0">
                <a:tc rowSpan="5">
                  <a:txBody>
                    <a:bodyPr/>
                    <a:lstStyle/>
                    <a:p>
                      <a:pPr algn="just" fontAlgn="ctr">
                        <a:lnSpc>
                          <a:spcPct val="100000"/>
                        </a:lnSpc>
                        <a:spcAft>
                          <a:spcPts val="0"/>
                        </a:spcAft>
                      </a:pPr>
                      <a:r>
                        <a:rPr lang="ja-JP" altLang="en-US" sz="18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教育の情熱</a:t>
                      </a:r>
                      <a:endPar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5">
                  <a:txBody>
                    <a:bodyPr/>
                    <a:lstStyle/>
                    <a:p>
                      <a:pPr algn="just"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rPr>
                        <a:t>子供たちに対する深い愛情を持つこと</a:t>
                      </a:r>
                      <a:endPar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45065912"/>
                  </a:ext>
                </a:extLst>
              </a:tr>
              <a:tr h="0">
                <a:tc vMerge="1">
                  <a:txBody>
                    <a:bodyPr/>
                    <a:lstStyle/>
                    <a:p>
                      <a:pPr algn="just" fontAlgn="ctr">
                        <a:lnSpc>
                          <a:spcPts val="1400"/>
                        </a:lnSpc>
                        <a:spcAft>
                          <a:spcPts val="0"/>
                        </a:spcAft>
                      </a:pPr>
                      <a:endParaRPr lang="ja-JP" sz="12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tc>
                <a:tc gridSpan="5">
                  <a:txBody>
                    <a:bodyPr/>
                    <a:lstStyle/>
                    <a:p>
                      <a:pPr algn="just"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rPr>
                        <a:t>教員としての高い使命感と情熱を持つこと</a:t>
                      </a:r>
                      <a:endPar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32245268"/>
                  </a:ext>
                </a:extLst>
              </a:tr>
              <a:tr h="0">
                <a:tc v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tc>
                <a:tc gridSpan="5">
                  <a:txBody>
                    <a:bodyPr/>
                    <a:lstStyle/>
                    <a:p>
                      <a:pPr algn="just"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rPr>
                        <a:t>子供の命を守る強い覚悟を持つこと</a:t>
                      </a:r>
                      <a:endPar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13437852"/>
                  </a:ext>
                </a:extLst>
              </a:tr>
              <a:tr h="0">
                <a:tc v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tc>
                <a:tc gridSpan="5">
                  <a:txBody>
                    <a:bodyPr/>
                    <a:lstStyle/>
                    <a:p>
                      <a:pPr algn="just"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rPr>
                        <a:t>学校を安全で安心な学びの場とする心構えを持つこと</a:t>
                      </a:r>
                      <a:endPar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75969282"/>
                  </a:ext>
                </a:extLst>
              </a:tr>
              <a:tr h="0">
                <a:tc v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tc>
                <a:tc gridSpan="5">
                  <a:txBody>
                    <a:bodyPr/>
                    <a:lstStyle/>
                    <a:p>
                      <a:pPr algn="just"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rPr>
                        <a:t>教育者としての高い倫理観と責任感を持つこと</a:t>
                      </a:r>
                      <a:endPar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67771615"/>
                  </a:ext>
                </a:extLst>
              </a:tr>
              <a:tr h="0">
                <a:tc rowSpan="4">
                  <a:txBody>
                    <a:bodyPr/>
                    <a:lstStyle/>
                    <a:p>
                      <a:pPr algn="just" fontAlgn="ctr">
                        <a:lnSpc>
                          <a:spcPct val="100000"/>
                        </a:lnSpc>
                        <a:spcAft>
                          <a:spcPts val="0"/>
                        </a:spcAft>
                      </a:pPr>
                      <a:r>
                        <a:rPr lang="ja-JP" altLang="en-US" sz="18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たくましく</a:t>
                      </a:r>
                      <a:endParaRPr lang="en-US" altLang="ja-JP" sz="18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fontAlgn="ctr">
                        <a:lnSpc>
                          <a:spcPct val="100000"/>
                        </a:lnSpc>
                        <a:spcAft>
                          <a:spcPts val="0"/>
                        </a:spcAft>
                      </a:pPr>
                      <a:r>
                        <a:rPr lang="ja-JP" altLang="en-US" sz="18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豊かな人間性</a:t>
                      </a:r>
                      <a:endPar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5">
                  <a:txBody>
                    <a:bodyPr/>
                    <a:lstStyle/>
                    <a:p>
                      <a:pPr algn="just"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精神的なたくましさを備えている</a:t>
                      </a:r>
                      <a:r>
                        <a:rPr lang="ja-JP" sz="18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こと</a:t>
                      </a:r>
                      <a:endPar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tc>
                <a:tc h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tc>
                <a:tc h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tc>
                <a:tc h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tc>
                <a:extLst>
                  <a:ext uri="{0D108BD9-81ED-4DB2-BD59-A6C34878D82A}">
                    <a16:rowId xmlns:a16="http://schemas.microsoft.com/office/drawing/2014/main" val="2066549055"/>
                  </a:ext>
                </a:extLst>
              </a:tr>
              <a:tr h="0">
                <a:tc v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tc>
                <a:tc gridSpan="5">
                  <a:txBody>
                    <a:bodyPr/>
                    <a:lstStyle/>
                    <a:p>
                      <a:pPr algn="just"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広く豊かな教養と常識を身に付けていること</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tc>
                <a:tc h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tc>
                <a:tc h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tc>
                <a:tc h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tc>
                <a:extLst>
                  <a:ext uri="{0D108BD9-81ED-4DB2-BD59-A6C34878D82A}">
                    <a16:rowId xmlns:a16="http://schemas.microsoft.com/office/drawing/2014/main" val="3166755853"/>
                  </a:ext>
                </a:extLst>
              </a:tr>
              <a:tr h="0">
                <a:tc v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tc>
                <a:tc gridSpan="5">
                  <a:txBody>
                    <a:bodyPr/>
                    <a:lstStyle/>
                    <a:p>
                      <a:pPr algn="just"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コミュニケーション力を備えていること</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tc>
                <a:tc h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tc>
                <a:tc h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tc>
                <a:tc h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tc>
                <a:extLst>
                  <a:ext uri="{0D108BD9-81ED-4DB2-BD59-A6C34878D82A}">
                    <a16:rowId xmlns:a16="http://schemas.microsoft.com/office/drawing/2014/main" val="1364245015"/>
                  </a:ext>
                </a:extLst>
              </a:tr>
              <a:tr h="0">
                <a:tc v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tc>
                <a:tc gridSpan="5">
                  <a:txBody>
                    <a:bodyPr/>
                    <a:lstStyle/>
                    <a:p>
                      <a:pPr algn="just"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他者を思いやる心を持ち，心身の健康を保持し，適切に自己管理ができること</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tc>
                <a:tc h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tc>
                <a:tc h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tc>
                <a:tc h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tc>
                <a:extLst>
                  <a:ext uri="{0D108BD9-81ED-4DB2-BD59-A6C34878D82A}">
                    <a16:rowId xmlns:a16="http://schemas.microsoft.com/office/drawing/2014/main" val="1215007632"/>
                  </a:ext>
                </a:extLst>
              </a:tr>
              <a:tr h="0">
                <a:tc rowSpan="6">
                  <a:txBody>
                    <a:bodyPr/>
                    <a:lstStyle/>
                    <a:p>
                      <a:pPr algn="just" fontAlgn="ctr">
                        <a:lnSpc>
                          <a:spcPct val="100000"/>
                        </a:lnSpc>
                        <a:spcAft>
                          <a:spcPts val="0"/>
                        </a:spcAft>
                      </a:pPr>
                      <a:r>
                        <a:rPr lang="ja-JP" altLang="en-US" sz="18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自己研鑽力</a:t>
                      </a:r>
                      <a:endPar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5">
                  <a:txBody>
                    <a:bodyPr/>
                    <a:lstStyle/>
                    <a:p>
                      <a:pPr algn="just"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高度専門職としての教育公務員であることを自覚すること</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endParaRPr kumimoji="1" lang="ja-JP" altLang="en-US"/>
                    </a:p>
                  </a:txBody>
                  <a:tcPr>
                    <a:solidFill>
                      <a:schemeClr val="accent2"/>
                    </a:solidFill>
                  </a:tcPr>
                </a:tc>
                <a:tc hMerge="1">
                  <a:txBody>
                    <a:bodyPr/>
                    <a:lstStyle/>
                    <a:p>
                      <a:endParaRPr kumimoji="1" lang="ja-JP" altLang="en-US"/>
                    </a:p>
                  </a:txBody>
                  <a:tcPr>
                    <a:solidFill>
                      <a:schemeClr val="accent2"/>
                    </a:solidFill>
                  </a:tcPr>
                </a:tc>
                <a:tc hMerge="1">
                  <a:txBody>
                    <a:bodyPr/>
                    <a:lstStyle/>
                    <a:p>
                      <a:endParaRPr kumimoji="1" lang="ja-JP" altLang="en-US"/>
                    </a:p>
                  </a:txBody>
                  <a:tcPr>
                    <a:solidFill>
                      <a:schemeClr val="accent2"/>
                    </a:solidFill>
                  </a:tcPr>
                </a:tc>
                <a:tc h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3412550"/>
                  </a:ext>
                </a:extLst>
              </a:tr>
              <a:tr h="0">
                <a:tc v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solidFill>
                      <a:schemeClr val="accent2"/>
                    </a:solidFill>
                  </a:tcPr>
                </a:tc>
                <a:tc gridSpan="5">
                  <a:txBody>
                    <a:bodyPr/>
                    <a:lstStyle/>
                    <a:p>
                      <a:pPr algn="just"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自ら学び続け，成長し続ける意欲を持つこと</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endParaRPr kumimoji="1" lang="ja-JP" altLang="en-US"/>
                    </a:p>
                  </a:txBody>
                  <a:tcPr>
                    <a:solidFill>
                      <a:schemeClr val="accent2"/>
                    </a:solidFill>
                  </a:tcPr>
                </a:tc>
                <a:tc hMerge="1">
                  <a:txBody>
                    <a:bodyPr/>
                    <a:lstStyle/>
                    <a:p>
                      <a:endParaRPr kumimoji="1" lang="ja-JP" altLang="en-US"/>
                    </a:p>
                  </a:txBody>
                  <a:tcPr>
                    <a:solidFill>
                      <a:schemeClr val="accent2"/>
                    </a:solidFill>
                  </a:tcPr>
                </a:tc>
                <a:tc hMerge="1">
                  <a:txBody>
                    <a:bodyPr/>
                    <a:lstStyle/>
                    <a:p>
                      <a:endParaRPr kumimoji="1" lang="ja-JP" altLang="en-US"/>
                    </a:p>
                  </a:txBody>
                  <a:tcPr>
                    <a:solidFill>
                      <a:schemeClr val="accent2"/>
                    </a:solidFill>
                  </a:tcPr>
                </a:tc>
                <a:tc h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7311459"/>
                  </a:ext>
                </a:extLst>
              </a:tr>
              <a:tr h="0">
                <a:tc v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solidFill>
                      <a:schemeClr val="accent2"/>
                    </a:solidFill>
                  </a:tcPr>
                </a:tc>
                <a:tc gridSpan="5">
                  <a:txBody>
                    <a:bodyPr/>
                    <a:lstStyle/>
                    <a:p>
                      <a:pPr algn="just"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課題意識を持って改善に努め，変革する挑戦心を持つこと</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endParaRPr kumimoji="1" lang="ja-JP" altLang="en-US"/>
                    </a:p>
                  </a:txBody>
                  <a:tcPr>
                    <a:solidFill>
                      <a:schemeClr val="accent2"/>
                    </a:solidFill>
                  </a:tcPr>
                </a:tc>
                <a:tc hMerge="1">
                  <a:txBody>
                    <a:bodyPr/>
                    <a:lstStyle/>
                    <a:p>
                      <a:endParaRPr kumimoji="1" lang="ja-JP" altLang="en-US"/>
                    </a:p>
                  </a:txBody>
                  <a:tcPr>
                    <a:solidFill>
                      <a:schemeClr val="accent2"/>
                    </a:solidFill>
                  </a:tcPr>
                </a:tc>
                <a:tc hMerge="1">
                  <a:txBody>
                    <a:bodyPr/>
                    <a:lstStyle/>
                    <a:p>
                      <a:endParaRPr kumimoji="1" lang="ja-JP" altLang="en-US"/>
                    </a:p>
                  </a:txBody>
                  <a:tcPr>
                    <a:solidFill>
                      <a:schemeClr val="accent2"/>
                    </a:solidFill>
                  </a:tcPr>
                </a:tc>
                <a:tc h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3501744"/>
                  </a:ext>
                </a:extLst>
              </a:tr>
              <a:tr h="0">
                <a:tc v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solidFill>
                      <a:schemeClr val="accent2"/>
                    </a:solidFill>
                  </a:tcPr>
                </a:tc>
                <a:tc gridSpan="5">
                  <a:txBody>
                    <a:bodyPr/>
                    <a:lstStyle/>
                    <a:p>
                      <a:pPr algn="just"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客観的な自己分析ができること</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endParaRPr kumimoji="1" lang="ja-JP" altLang="en-US"/>
                    </a:p>
                  </a:txBody>
                  <a:tcPr>
                    <a:solidFill>
                      <a:schemeClr val="accent2"/>
                    </a:solidFill>
                  </a:tcPr>
                </a:tc>
                <a:tc hMerge="1">
                  <a:txBody>
                    <a:bodyPr/>
                    <a:lstStyle/>
                    <a:p>
                      <a:endParaRPr kumimoji="1" lang="ja-JP" altLang="en-US"/>
                    </a:p>
                  </a:txBody>
                  <a:tcPr>
                    <a:solidFill>
                      <a:schemeClr val="accent2"/>
                    </a:solidFill>
                  </a:tcPr>
                </a:tc>
                <a:tc hMerge="1">
                  <a:txBody>
                    <a:bodyPr/>
                    <a:lstStyle/>
                    <a:p>
                      <a:endParaRPr kumimoji="1" lang="ja-JP" altLang="en-US"/>
                    </a:p>
                  </a:txBody>
                  <a:tcPr>
                    <a:solidFill>
                      <a:schemeClr val="accent2"/>
                    </a:solidFill>
                  </a:tcPr>
                </a:tc>
                <a:tc h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5965875"/>
                  </a:ext>
                </a:extLst>
              </a:tr>
              <a:tr h="0">
                <a:tc v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solidFill>
                      <a:schemeClr val="accent2"/>
                    </a:solidFill>
                  </a:tcPr>
                </a:tc>
                <a:tc gridSpan="5">
                  <a:txBody>
                    <a:bodyPr/>
                    <a:lstStyle/>
                    <a:p>
                      <a:pPr algn="just" fontAlgn="ctr">
                        <a:lnSpc>
                          <a:spcPct val="100000"/>
                        </a:lnSpc>
                        <a:spcAft>
                          <a:spcPts val="0"/>
                        </a:spcAft>
                      </a:pPr>
                      <a:r>
                        <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教員同士で共に学び合う意識を持つこと</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endParaRPr kumimoji="1" lang="ja-JP" altLang="en-US"/>
                    </a:p>
                  </a:txBody>
                  <a:tcPr>
                    <a:solidFill>
                      <a:schemeClr val="accent2"/>
                    </a:solidFill>
                  </a:tcPr>
                </a:tc>
                <a:tc hMerge="1">
                  <a:txBody>
                    <a:bodyPr/>
                    <a:lstStyle/>
                    <a:p>
                      <a:endParaRPr kumimoji="1" lang="ja-JP" altLang="en-US"/>
                    </a:p>
                  </a:txBody>
                  <a:tcPr>
                    <a:solidFill>
                      <a:schemeClr val="accent2"/>
                    </a:solidFill>
                  </a:tcPr>
                </a:tc>
                <a:tc hMerge="1">
                  <a:txBody>
                    <a:bodyPr/>
                    <a:lstStyle/>
                    <a:p>
                      <a:endParaRPr kumimoji="1" lang="ja-JP" altLang="en-US"/>
                    </a:p>
                  </a:txBody>
                  <a:tcPr>
                    <a:solidFill>
                      <a:schemeClr val="accent2"/>
                    </a:solidFill>
                  </a:tcPr>
                </a:tc>
                <a:tc h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8539326"/>
                  </a:ext>
                </a:extLst>
              </a:tr>
              <a:tr h="0">
                <a:tc vMerge="1">
                  <a:txBody>
                    <a:bodyPr/>
                    <a:lstStyle/>
                    <a:p>
                      <a:pPr algn="just" fontAlgn="ctr">
                        <a:lnSpc>
                          <a:spcPts val="1400"/>
                        </a:lnSpc>
                        <a:spcAft>
                          <a:spcPts val="0"/>
                        </a:spcAft>
                      </a:pPr>
                      <a:endParaRPr 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solidFill>
                      <a:schemeClr val="accent2"/>
                    </a:solidFill>
                  </a:tcPr>
                </a:tc>
                <a:tc gridSpan="2">
                  <a:txBody>
                    <a:bodyPr/>
                    <a:lstStyle/>
                    <a:p>
                      <a:pPr algn="just" fontAlgn="ctr">
                        <a:lnSpc>
                          <a:spcPct val="100000"/>
                        </a:lnSpc>
                        <a:spcAft>
                          <a:spcPts val="0"/>
                        </a:spcAft>
                      </a:pPr>
                      <a:r>
                        <a:rPr lang="en-US"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100000"/>
                        </a:lnSpc>
                      </a:pPr>
                      <a:endParaRPr lang="ja-JP" altLang="en-US" sz="1600" dirty="0">
                        <a:solidFill>
                          <a:schemeClr val="tx1"/>
                        </a:solidFill>
                        <a:latin typeface="ＭＳ ゴシック" panose="020B0609070205080204" pitchFamily="49" charset="-128"/>
                        <a:ea typeface="ＭＳ ゴシック" panose="020B0609070205080204" pitchFamily="49" charset="-12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800" u="sng"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同年代や後輩教員の学びを支援</a:t>
                      </a:r>
                      <a:r>
                        <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し，</a:t>
                      </a:r>
                      <a:r>
                        <a:rPr lang="ja-JP" sz="1800" u="sng"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必要に応じて助言</a:t>
                      </a:r>
                      <a:r>
                        <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ができること</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800" u="sng"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ＯＪＴを支援</a:t>
                      </a:r>
                      <a:r>
                        <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し，</a:t>
                      </a:r>
                      <a:r>
                        <a:rPr lang="ja-JP" sz="1800" u="sng"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若手教員への助言</a:t>
                      </a:r>
                      <a:r>
                        <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ができること</a:t>
                      </a:r>
                    </a:p>
                    <a:p>
                      <a:pPr algn="just" fontAlgn="ctr">
                        <a:lnSpc>
                          <a:spcPct val="100000"/>
                        </a:lnSpc>
                        <a:spcAft>
                          <a:spcPts val="0"/>
                        </a:spcAft>
                      </a:pPr>
                      <a:r>
                        <a:rPr lang="en-US"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800" u="sng"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ＯＪＴを支援</a:t>
                      </a:r>
                      <a:r>
                        <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し，</a:t>
                      </a:r>
                      <a:r>
                        <a:rPr lang="ja-JP" sz="1800" u="sng"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若手・中堅教員への助言・指導</a:t>
                      </a:r>
                      <a:r>
                        <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ができること</a:t>
                      </a: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013209"/>
                  </a:ext>
                </a:extLst>
              </a:tr>
            </a:tbl>
          </a:graphicData>
        </a:graphic>
      </p:graphicFrame>
    </p:spTree>
    <p:extLst>
      <p:ext uri="{BB962C8B-B14F-4D97-AF65-F5344CB8AC3E}">
        <p14:creationId xmlns:p14="http://schemas.microsoft.com/office/powerpoint/2010/main" val="3193675544"/>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11552" t="69237" r="58044" b="3000"/>
          <a:stretch/>
        </p:blipFill>
        <p:spPr>
          <a:xfrm>
            <a:off x="3465443" y="48144"/>
            <a:ext cx="5261114" cy="6794624"/>
          </a:xfrm>
          <a:prstGeom prst="rect">
            <a:avLst/>
          </a:prstGeom>
        </p:spPr>
      </p:pic>
      <p:sp>
        <p:nvSpPr>
          <p:cNvPr id="8" name="正方形/長方形 7">
            <a:hlinkClick r:id="rId4" action="ppaction://hlinksldjump"/>
            <a:extLst>
              <a:ext uri="{FF2B5EF4-FFF2-40B4-BE49-F238E27FC236}">
                <a16:creationId xmlns:a16="http://schemas.microsoft.com/office/drawing/2014/main" id="{031AFA8C-B99B-5847-BE51-062F2D0BA5C2}"/>
              </a:ext>
            </a:extLst>
          </p:cNvPr>
          <p:cNvSpPr/>
          <p:nvPr/>
        </p:nvSpPr>
        <p:spPr>
          <a:xfrm>
            <a:off x="10795435" y="185064"/>
            <a:ext cx="1081825" cy="425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ＭＳ ゴシック" panose="020B0609070205080204" pitchFamily="49" charset="-128"/>
                <a:ea typeface="ＭＳ ゴシック" panose="020B0609070205080204" pitchFamily="49" charset="-128"/>
              </a:rPr>
              <a:t>戻る</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27151476"/>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278296" y="139147"/>
            <a:ext cx="10426147" cy="516836"/>
          </a:xfrm>
          <a:prstGeom prst="rect">
            <a:avLst/>
          </a:prstGeom>
          <a:gradFill flip="none" rotWithShape="1">
            <a:gsLst>
              <a:gs pos="0">
                <a:srgbClr val="A20004"/>
              </a:gs>
              <a:gs pos="100000">
                <a:srgbClr val="FFCCCC"/>
              </a:gs>
              <a:gs pos="56000">
                <a:srgbClr val="FF7C80"/>
              </a:gs>
            </a:gsLst>
            <a:lin ang="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smtClean="0">
                <a:solidFill>
                  <a:schemeClr val="bg1"/>
                </a:solidFill>
                <a:latin typeface="ＭＳ ゴシック" panose="020B0609070205080204" pitchFamily="49" charset="-128"/>
                <a:ea typeface="ＭＳ ゴシック" panose="020B0609070205080204" pitchFamily="49" charset="-128"/>
              </a:rPr>
              <a:t>主任・ミドルリーダー層，管理職層（１）</a:t>
            </a:r>
            <a:endParaRPr lang="ja-JP" altLang="en-US" sz="3200" dirty="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863960700"/>
              </p:ext>
            </p:extLst>
          </p:nvPr>
        </p:nvGraphicFramePr>
        <p:xfrm>
          <a:off x="278295" y="870860"/>
          <a:ext cx="11598967" cy="5814506"/>
        </p:xfrm>
        <a:graphic>
          <a:graphicData uri="http://schemas.openxmlformats.org/drawingml/2006/table">
            <a:tbl>
              <a:tblPr firstRow="1" firstCol="1" bandRow="1">
                <a:tableStyleId>{5C22544A-7EE6-4342-B048-85BDC9FD1C3A}</a:tableStyleId>
              </a:tblPr>
              <a:tblGrid>
                <a:gridCol w="1601305">
                  <a:extLst>
                    <a:ext uri="{9D8B030D-6E8A-4147-A177-3AD203B41FA5}">
                      <a16:colId xmlns:a16="http://schemas.microsoft.com/office/drawing/2014/main" val="2426059701"/>
                    </a:ext>
                  </a:extLst>
                </a:gridCol>
                <a:gridCol w="5360781">
                  <a:extLst>
                    <a:ext uri="{9D8B030D-6E8A-4147-A177-3AD203B41FA5}">
                      <a16:colId xmlns:a16="http://schemas.microsoft.com/office/drawing/2014/main" val="1740768623"/>
                    </a:ext>
                  </a:extLst>
                </a:gridCol>
                <a:gridCol w="4636881">
                  <a:extLst>
                    <a:ext uri="{9D8B030D-6E8A-4147-A177-3AD203B41FA5}">
                      <a16:colId xmlns:a16="http://schemas.microsoft.com/office/drawing/2014/main" val="17267466"/>
                    </a:ext>
                  </a:extLst>
                </a:gridCol>
              </a:tblGrid>
              <a:tr h="554336">
                <a:tc rowSpan="4">
                  <a:txBody>
                    <a:bodyPr/>
                    <a:lstStyle/>
                    <a:p>
                      <a:pPr algn="ctr"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spcAft>
                          <a:spcPts val="0"/>
                        </a:spcAft>
                      </a:pPr>
                      <a:r>
                        <a:rPr lang="ja-JP" sz="1600" dirty="0">
                          <a:solidFill>
                            <a:schemeClr val="tx1"/>
                          </a:solidFill>
                          <a:effectLst/>
                          <a:latin typeface="ＭＳ ゴシック" panose="020B0609070205080204" pitchFamily="49" charset="-128"/>
                          <a:ea typeface="ＭＳ ゴシック" panose="020B0609070205080204" pitchFamily="49" charset="-128"/>
                        </a:rPr>
                        <a:t>第Ⅲ期</a:t>
                      </a:r>
                    </a:p>
                    <a:p>
                      <a:pPr algn="ctr" fontAlgn="ctr">
                        <a:lnSpc>
                          <a:spcPct val="100000"/>
                        </a:lnSpc>
                        <a:spcAft>
                          <a:spcPts val="0"/>
                        </a:spcAft>
                      </a:pPr>
                      <a:r>
                        <a:rPr lang="ja-JP" sz="1600" dirty="0">
                          <a:solidFill>
                            <a:schemeClr val="tx1"/>
                          </a:solidFill>
                          <a:effectLst/>
                          <a:latin typeface="ＭＳ ゴシック" panose="020B0609070205080204" pitchFamily="49" charset="-128"/>
                          <a:ea typeface="ＭＳ ゴシック" panose="020B0609070205080204" pitchFamily="49" charset="-128"/>
                        </a:rPr>
                        <a:t>【資質充実期】</a:t>
                      </a:r>
                    </a:p>
                    <a:p>
                      <a:pPr algn="ctr" fontAlgn="ctr">
                        <a:lnSpc>
                          <a:spcPct val="100000"/>
                        </a:lnSpc>
                        <a:spcAft>
                          <a:spcPts val="0"/>
                        </a:spcAft>
                      </a:pPr>
                      <a:r>
                        <a:rPr lang="ja-JP" sz="1600" spc="-20" dirty="0">
                          <a:solidFill>
                            <a:schemeClr val="tx1"/>
                          </a:solidFill>
                          <a:effectLst/>
                          <a:latin typeface="ＭＳ ゴシック" panose="020B0609070205080204" pitchFamily="49" charset="-128"/>
                          <a:ea typeface="ＭＳ ゴシック" panose="020B0609070205080204" pitchFamily="49" charset="-128"/>
                        </a:rPr>
                        <a:t>１１年目～２０年目</a:t>
                      </a: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lnSpc>
                          <a:spcPct val="100000"/>
                        </a:lnSpc>
                        <a:spcAft>
                          <a:spcPts val="0"/>
                        </a:spcAft>
                      </a:pPr>
                      <a:r>
                        <a:rPr lang="ja-JP" sz="1600" dirty="0">
                          <a:solidFill>
                            <a:schemeClr val="tx1"/>
                          </a:solidFill>
                          <a:effectLst/>
                          <a:latin typeface="ＭＳ ゴシック" panose="020B0609070205080204" pitchFamily="49" charset="-128"/>
                          <a:ea typeface="ＭＳ ゴシック" panose="020B0609070205080204" pitchFamily="49" charset="-128"/>
                        </a:rPr>
                        <a:t>第Ⅳ期</a:t>
                      </a:r>
                    </a:p>
                    <a:p>
                      <a:pPr algn="ctr" fontAlgn="ctr">
                        <a:lnSpc>
                          <a:spcPct val="100000"/>
                        </a:lnSpc>
                        <a:spcAft>
                          <a:spcPts val="0"/>
                        </a:spcAft>
                      </a:pPr>
                      <a:r>
                        <a:rPr lang="ja-JP" sz="1600" dirty="0">
                          <a:solidFill>
                            <a:schemeClr val="tx1"/>
                          </a:solidFill>
                          <a:effectLst/>
                          <a:latin typeface="ＭＳ ゴシック" panose="020B0609070205080204" pitchFamily="49" charset="-128"/>
                          <a:ea typeface="ＭＳ ゴシック" panose="020B0609070205080204" pitchFamily="49" charset="-128"/>
                        </a:rPr>
                        <a:t>【深化発展期】</a:t>
                      </a:r>
                    </a:p>
                    <a:p>
                      <a:pPr algn="ctr" fontAlgn="ctr">
                        <a:lnSpc>
                          <a:spcPct val="100000"/>
                        </a:lnSpc>
                        <a:spcAft>
                          <a:spcPts val="0"/>
                        </a:spcAft>
                      </a:pPr>
                      <a:r>
                        <a:rPr lang="ja-JP" sz="1600" dirty="0">
                          <a:solidFill>
                            <a:schemeClr val="tx1"/>
                          </a:solidFill>
                          <a:effectLst/>
                          <a:latin typeface="ＭＳ ゴシック" panose="020B0609070205080204" pitchFamily="49" charset="-128"/>
                          <a:ea typeface="ＭＳ ゴシック" panose="020B0609070205080204" pitchFamily="49" charset="-128"/>
                        </a:rPr>
                        <a:t>２１年目以上</a:t>
                      </a: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2484864211"/>
                  </a:ext>
                </a:extLst>
              </a:tr>
              <a:tr h="51697">
                <a:tc v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lnSpc>
                          <a:spcPct val="100000"/>
                        </a:lnSpc>
                        <a:spcAft>
                          <a:spcPts val="0"/>
                        </a:spcAft>
                      </a:pPr>
                      <a:r>
                        <a:rPr lang="ja-JP" altLang="en-US" sz="1600" b="1"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主任・ミドルリーダー層</a:t>
                      </a:r>
                      <a:endParaRPr lang="ja-JP" sz="1600" b="1"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rgbClr val="FF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just" fontAlgn="ctr">
                        <a:lnSpc>
                          <a:spcPct val="100000"/>
                        </a:lnSpc>
                        <a:spcAft>
                          <a:spcPts val="0"/>
                        </a:spcAft>
                      </a:pPr>
                      <a:endParaRPr lang="ja-JP" sz="4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rgbClr val="FF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182328857"/>
                  </a:ext>
                </a:extLst>
              </a:tr>
              <a:tr h="184779">
                <a:tc vMerge="1">
                  <a:txBody>
                    <a:bodyPr/>
                    <a:lstStyle/>
                    <a:p>
                      <a:endParaRPr kumimoji="1" lang="ja-JP" altLang="en-US"/>
                    </a:p>
                  </a:txBody>
                  <a:tcPr/>
                </a:tc>
                <a:tc vMerge="1">
                  <a:txBody>
                    <a:bodyPr/>
                    <a:lstStyle/>
                    <a:p>
                      <a:endParaRPr kumimoji="1" lang="ja-JP" altLang="en-US"/>
                    </a:p>
                  </a:txBody>
                  <a:tcPr/>
                </a:tc>
                <a:tc>
                  <a:txBody>
                    <a:bodyPr/>
                    <a:lstStyle/>
                    <a:p>
                      <a:pPr algn="ctr" fontAlgn="ctr">
                        <a:lnSpc>
                          <a:spcPct val="100000"/>
                        </a:lnSpc>
                        <a:spcAft>
                          <a:spcPts val="0"/>
                        </a:spcAft>
                      </a:pPr>
                      <a:r>
                        <a:rPr lang="ja-JP" altLang="en-US" sz="1600" b="1"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管理職層</a:t>
                      </a:r>
                      <a:endParaRPr lang="ja-JP" sz="1600" b="1"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917556248"/>
                  </a:ext>
                </a:extLst>
              </a:tr>
              <a:tr h="554336">
                <a:tc v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altLang="en-US" sz="1600" u="none" dirty="0" smtClean="0">
                          <a:solidFill>
                            <a:schemeClr val="tx1"/>
                          </a:solidFill>
                          <a:effectLst/>
                          <a:latin typeface="ＭＳ ゴシック" panose="020B0609070205080204" pitchFamily="49" charset="-128"/>
                          <a:ea typeface="ＭＳ ゴシック" panose="020B0609070205080204" pitchFamily="49" charset="-128"/>
                        </a:rPr>
                        <a:t>活力ある学校運営に参画するための企画調整力と実践力を養う。</a:t>
                      </a:r>
                      <a:endParaRPr lang="ja-JP" sz="1600" u="none"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altLang="en-US" sz="16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学校経営・運営の推進者としてのリーダーシップを発揮すべく，指導者及び管理職としての力量を向上させる。</a:t>
                      </a: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5463197"/>
                  </a:ext>
                </a:extLst>
              </a:tr>
              <a:tr h="316453">
                <a:tc rowSpan="4">
                  <a:txBody>
                    <a:bodyPr/>
                    <a:lstStyle/>
                    <a:p>
                      <a:pPr algn="just" fontAlgn="ctr">
                        <a:lnSpc>
                          <a:spcPct val="100000"/>
                        </a:lnSpc>
                        <a:spcAft>
                          <a:spcPts val="0"/>
                        </a:spcAft>
                      </a:pPr>
                      <a:r>
                        <a:rPr kumimoji="1" lang="ja-JP" altLang="en-US" sz="1600" u="none" kern="1200" dirty="0" smtClean="0">
                          <a:solidFill>
                            <a:schemeClr val="tx1"/>
                          </a:solidFill>
                          <a:effectLst/>
                          <a:latin typeface="ＭＳ ゴシック" panose="020B0609070205080204" pitchFamily="49" charset="-128"/>
                          <a:ea typeface="ＭＳ ゴシック" panose="020B0609070205080204" pitchFamily="49" charset="-128"/>
                          <a:cs typeface="+mn-cs"/>
                        </a:rPr>
                        <a:t>学校のリーダーとしての基本的な素養</a:t>
                      </a:r>
                      <a:endParaRPr kumimoji="1" lang="ja-JP" sz="1600" u="none" kern="1200" dirty="0">
                        <a:solidFill>
                          <a:schemeClr val="tx1"/>
                        </a:solidFill>
                        <a:effectLst/>
                        <a:latin typeface="ＭＳ ゴシック" panose="020B0609070205080204" pitchFamily="49" charset="-128"/>
                        <a:ea typeface="ＭＳ ゴシック" panose="020B0609070205080204" pitchFamily="49" charset="-128"/>
                        <a:cs typeface="+mn-cs"/>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FF"/>
                    </a:solidFill>
                  </a:tcPr>
                </a:tc>
                <a:tc gridSpan="2">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確固たる教育への理想・教育観を持つこと</a:t>
                      </a:r>
                      <a:r>
                        <a:rPr lang="en-US"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59361934"/>
                  </a:ext>
                </a:extLst>
              </a:tr>
              <a:tr h="316453">
                <a:tc v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豊かな人間性と品格を備えていること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319740047"/>
                  </a:ext>
                </a:extLst>
              </a:tr>
              <a:tr h="369557">
                <a:tc v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学校を支える職としての使命感</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を持つこと</a:t>
                      </a:r>
                    </a:p>
                    <a:p>
                      <a:pPr algn="just" fontAlgn="ctr">
                        <a:lnSpc>
                          <a:spcPct val="100000"/>
                        </a:lnSpc>
                        <a:spcAft>
                          <a:spcPts val="0"/>
                        </a:spcAft>
                      </a:pPr>
                      <a:r>
                        <a:rPr lang="en-US"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just" fontAlgn="ctr">
                        <a:lnSpc>
                          <a:spcPct val="100000"/>
                        </a:lnSpc>
                        <a:spcAft>
                          <a:spcPts val="0"/>
                        </a:spcAft>
                      </a:pP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学校管理職としての使命感</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を持つとともに</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最終的な責任を負う覚悟</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を持つこと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582956618"/>
                  </a:ext>
                </a:extLst>
              </a:tr>
              <a:tr h="474679">
                <a:tc v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課題意識を持って学校改善に努める意思を有し，</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管理職を支援する</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ことができること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課題意識を持って学校改善に努める意思を有し，</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改善に向けて実践する</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ことができること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5470976"/>
                  </a:ext>
                </a:extLst>
              </a:tr>
              <a:tr h="369557">
                <a:tc rowSpan="4">
                  <a:txBody>
                    <a:bodyPr/>
                    <a:lstStyle/>
                    <a:p>
                      <a:pPr algn="just" fontAlgn="ctr">
                        <a:lnSpc>
                          <a:spcPct val="100000"/>
                        </a:lnSpc>
                        <a:spcAft>
                          <a:spcPts val="0"/>
                        </a:spcAft>
                      </a:pPr>
                      <a:r>
                        <a:rPr lang="ja-JP" altLang="en-US" sz="16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学校経営能力</a:t>
                      </a: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FF"/>
                    </a:solidFill>
                  </a:tcPr>
                </a:tc>
                <a:tc>
                  <a:txBody>
                    <a:bodyPr/>
                    <a:lstStyle/>
                    <a:p>
                      <a:pPr algn="just" fontAlgn="ctr">
                        <a:lnSpc>
                          <a:spcPct val="100000"/>
                        </a:lnSpc>
                        <a:spcAft>
                          <a:spcPts val="0"/>
                        </a:spcAft>
                      </a:pP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学校ビジョンと経営計画を教職員と共有するための支援</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ができること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適切な</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学校ビジョンと経営計画を策定し，教職員と共有</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819180733"/>
                  </a:ext>
                </a:extLst>
              </a:tr>
              <a:tr h="554336">
                <a:tc v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社会情勢の変化や地域・保護者の意向等の情報を的確に把握できること</a:t>
                      </a:r>
                    </a:p>
                    <a:p>
                      <a:pPr algn="just" fontAlgn="ctr">
                        <a:lnSpc>
                          <a:spcPct val="100000"/>
                        </a:lnSpc>
                        <a:spcAft>
                          <a:spcPts val="0"/>
                        </a:spcAft>
                      </a:pPr>
                      <a:r>
                        <a:rPr lang="en-US"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just" fontAlgn="ctr">
                        <a:lnSpc>
                          <a:spcPct val="100000"/>
                        </a:lnSpc>
                        <a:spcAft>
                          <a:spcPts val="0"/>
                        </a:spcAft>
                      </a:pPr>
                      <a:r>
                        <a:rPr lang="ja-JP" sz="1600">
                          <a:effectLst/>
                          <a:latin typeface="ＭＳ ゴシック" panose="020B0609070205080204" pitchFamily="49" charset="-128"/>
                          <a:ea typeface="ＭＳ ゴシック" panose="020B0609070205080204" pitchFamily="49" charset="-128"/>
                          <a:cs typeface="Times New Roman" panose="02020603050405020304" pitchFamily="18" charset="0"/>
                        </a:rPr>
                        <a:t>社会情勢の変化や地域・保護者の意向等の情報を的確に把握し，</a:t>
                      </a:r>
                      <a:r>
                        <a:rPr lang="ja-JP" sz="1600" u="sng">
                          <a:effectLst/>
                          <a:latin typeface="ＭＳ ゴシック" panose="020B0609070205080204" pitchFamily="49" charset="-128"/>
                          <a:ea typeface="ＭＳ ゴシック" panose="020B0609070205080204" pitchFamily="49" charset="-128"/>
                          <a:cs typeface="Times New Roman" panose="02020603050405020304" pitchFamily="18" charset="0"/>
                        </a:rPr>
                        <a:t>学校の教育実践に活かす</a:t>
                      </a:r>
                      <a:r>
                        <a:rPr lang="ja-JP" sz="1600">
                          <a:effectLst/>
                          <a:latin typeface="ＭＳ ゴシック" panose="020B0609070205080204" pitchFamily="49" charset="-128"/>
                          <a:ea typeface="ＭＳ ゴシック" panose="020B0609070205080204" pitchFamily="49" charset="-128"/>
                          <a:cs typeface="Times New Roman" panose="02020603050405020304" pitchFamily="18" charset="0"/>
                        </a:rPr>
                        <a:t>ことができること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4128908768"/>
                  </a:ext>
                </a:extLst>
              </a:tr>
              <a:tr h="554336">
                <a:tc v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just" fontAlgn="ctr">
                        <a:lnSpc>
                          <a:spcPct val="100000"/>
                        </a:lnSpc>
                        <a:spcAft>
                          <a:spcPts val="0"/>
                        </a:spcAft>
                      </a:pP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風通しの良い職場環境づくりに向けて管理職を支える</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ほか，</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教職員の能力や適性を的確に把握し，適切な助言</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ができること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just" fontAlgn="ctr">
                        <a:lnSpc>
                          <a:spcPct val="100000"/>
                        </a:lnSpc>
                        <a:spcAft>
                          <a:spcPts val="0"/>
                        </a:spcAft>
                      </a:pP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風通しの良い職場環境づくり</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とともに，</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教職員の能力や適性を的確に把握し，適切な助言・指導</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ができること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040018596"/>
                  </a:ext>
                </a:extLst>
              </a:tr>
              <a:tr h="474679">
                <a:tc v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教職員の能力や適性に応じて</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学校を適切に組織化し，運用する視点</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を持つこと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教職員の能力や適性に応じて</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学校を適切に組織化し，運用</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2494911"/>
                  </a:ext>
                </a:extLst>
              </a:tr>
            </a:tbl>
          </a:graphicData>
        </a:graphic>
      </p:graphicFrame>
      <p:sp>
        <p:nvSpPr>
          <p:cNvPr id="5" name="正方形/長方形 4">
            <a:hlinkClick r:id="rId3" action="ppaction://hlinksldjump"/>
            <a:extLst>
              <a:ext uri="{FF2B5EF4-FFF2-40B4-BE49-F238E27FC236}">
                <a16:creationId xmlns:a16="http://schemas.microsoft.com/office/drawing/2014/main" id="{031AFA8C-B99B-5847-BE51-062F2D0BA5C2}"/>
              </a:ext>
            </a:extLst>
          </p:cNvPr>
          <p:cNvSpPr/>
          <p:nvPr/>
        </p:nvSpPr>
        <p:spPr>
          <a:xfrm>
            <a:off x="10795435" y="185064"/>
            <a:ext cx="1081825" cy="425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ＭＳ ゴシック" panose="020B0609070205080204" pitchFamily="49" charset="-128"/>
                <a:ea typeface="ＭＳ ゴシック" panose="020B0609070205080204" pitchFamily="49" charset="-128"/>
              </a:rPr>
              <a:t>戻る</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69217007"/>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278296" y="139147"/>
            <a:ext cx="10426147" cy="516836"/>
          </a:xfrm>
          <a:prstGeom prst="rect">
            <a:avLst/>
          </a:prstGeom>
          <a:gradFill flip="none" rotWithShape="1">
            <a:gsLst>
              <a:gs pos="0">
                <a:srgbClr val="A20004"/>
              </a:gs>
              <a:gs pos="100000">
                <a:srgbClr val="FFCCCC"/>
              </a:gs>
              <a:gs pos="56000">
                <a:srgbClr val="FF7C80"/>
              </a:gs>
            </a:gsLst>
            <a:lin ang="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smtClean="0">
                <a:solidFill>
                  <a:schemeClr val="bg1"/>
                </a:solidFill>
                <a:latin typeface="ＭＳ ゴシック" panose="020B0609070205080204" pitchFamily="49" charset="-128"/>
                <a:ea typeface="ＭＳ ゴシック" panose="020B0609070205080204" pitchFamily="49" charset="-128"/>
              </a:rPr>
              <a:t>主任・ミドルリーダー層，管理職層（２）</a:t>
            </a:r>
            <a:endParaRPr lang="ja-JP" altLang="en-US" sz="3200" dirty="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129514514"/>
              </p:ext>
            </p:extLst>
          </p:nvPr>
        </p:nvGraphicFramePr>
        <p:xfrm>
          <a:off x="278295" y="870860"/>
          <a:ext cx="11598967" cy="5820225"/>
        </p:xfrm>
        <a:graphic>
          <a:graphicData uri="http://schemas.openxmlformats.org/drawingml/2006/table">
            <a:tbl>
              <a:tblPr firstRow="1" firstCol="1" bandRow="1">
                <a:tableStyleId>{5C22544A-7EE6-4342-B048-85BDC9FD1C3A}</a:tableStyleId>
              </a:tblPr>
              <a:tblGrid>
                <a:gridCol w="1601305">
                  <a:extLst>
                    <a:ext uri="{9D8B030D-6E8A-4147-A177-3AD203B41FA5}">
                      <a16:colId xmlns:a16="http://schemas.microsoft.com/office/drawing/2014/main" val="2426059701"/>
                    </a:ext>
                  </a:extLst>
                </a:gridCol>
                <a:gridCol w="5360781">
                  <a:extLst>
                    <a:ext uri="{9D8B030D-6E8A-4147-A177-3AD203B41FA5}">
                      <a16:colId xmlns:a16="http://schemas.microsoft.com/office/drawing/2014/main" val="1740768623"/>
                    </a:ext>
                  </a:extLst>
                </a:gridCol>
                <a:gridCol w="4636881">
                  <a:extLst>
                    <a:ext uri="{9D8B030D-6E8A-4147-A177-3AD203B41FA5}">
                      <a16:colId xmlns:a16="http://schemas.microsoft.com/office/drawing/2014/main" val="17267466"/>
                    </a:ext>
                  </a:extLst>
                </a:gridCol>
              </a:tblGrid>
              <a:tr h="840153">
                <a:tc rowSpan="4">
                  <a:txBody>
                    <a:bodyPr/>
                    <a:lstStyle/>
                    <a:p>
                      <a:pPr algn="ctr"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spcAft>
                          <a:spcPts val="0"/>
                        </a:spcAft>
                      </a:pPr>
                      <a:r>
                        <a:rPr lang="ja-JP" sz="1600" dirty="0">
                          <a:solidFill>
                            <a:schemeClr val="tx1"/>
                          </a:solidFill>
                          <a:effectLst/>
                          <a:latin typeface="ＭＳ ゴシック" panose="020B0609070205080204" pitchFamily="49" charset="-128"/>
                          <a:ea typeface="ＭＳ ゴシック" panose="020B0609070205080204" pitchFamily="49" charset="-128"/>
                        </a:rPr>
                        <a:t>第Ⅲ期</a:t>
                      </a:r>
                    </a:p>
                    <a:p>
                      <a:pPr algn="ctr" fontAlgn="ctr">
                        <a:lnSpc>
                          <a:spcPct val="100000"/>
                        </a:lnSpc>
                        <a:spcAft>
                          <a:spcPts val="0"/>
                        </a:spcAft>
                      </a:pPr>
                      <a:r>
                        <a:rPr lang="ja-JP" sz="1600" dirty="0">
                          <a:solidFill>
                            <a:schemeClr val="tx1"/>
                          </a:solidFill>
                          <a:effectLst/>
                          <a:latin typeface="ＭＳ ゴシック" panose="020B0609070205080204" pitchFamily="49" charset="-128"/>
                          <a:ea typeface="ＭＳ ゴシック" panose="020B0609070205080204" pitchFamily="49" charset="-128"/>
                        </a:rPr>
                        <a:t>【資質充実期】</a:t>
                      </a:r>
                    </a:p>
                    <a:p>
                      <a:pPr algn="ctr" fontAlgn="ctr">
                        <a:lnSpc>
                          <a:spcPct val="100000"/>
                        </a:lnSpc>
                        <a:spcAft>
                          <a:spcPts val="0"/>
                        </a:spcAft>
                      </a:pPr>
                      <a:r>
                        <a:rPr lang="ja-JP" sz="1600" spc="-20" dirty="0">
                          <a:solidFill>
                            <a:schemeClr val="tx1"/>
                          </a:solidFill>
                          <a:effectLst/>
                          <a:latin typeface="ＭＳ ゴシック" panose="020B0609070205080204" pitchFamily="49" charset="-128"/>
                          <a:ea typeface="ＭＳ ゴシック" panose="020B0609070205080204" pitchFamily="49" charset="-128"/>
                        </a:rPr>
                        <a:t>１１年目～２０年目</a:t>
                      </a: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lnSpc>
                          <a:spcPct val="100000"/>
                        </a:lnSpc>
                        <a:spcAft>
                          <a:spcPts val="0"/>
                        </a:spcAft>
                      </a:pPr>
                      <a:r>
                        <a:rPr lang="ja-JP" sz="1600" dirty="0">
                          <a:solidFill>
                            <a:schemeClr val="tx1"/>
                          </a:solidFill>
                          <a:effectLst/>
                          <a:latin typeface="ＭＳ ゴシック" panose="020B0609070205080204" pitchFamily="49" charset="-128"/>
                          <a:ea typeface="ＭＳ ゴシック" panose="020B0609070205080204" pitchFamily="49" charset="-128"/>
                        </a:rPr>
                        <a:t>第Ⅳ期</a:t>
                      </a:r>
                    </a:p>
                    <a:p>
                      <a:pPr algn="ctr" fontAlgn="ctr">
                        <a:lnSpc>
                          <a:spcPct val="100000"/>
                        </a:lnSpc>
                        <a:spcAft>
                          <a:spcPts val="0"/>
                        </a:spcAft>
                      </a:pPr>
                      <a:r>
                        <a:rPr lang="ja-JP" sz="1600" dirty="0">
                          <a:solidFill>
                            <a:schemeClr val="tx1"/>
                          </a:solidFill>
                          <a:effectLst/>
                          <a:latin typeface="ＭＳ ゴシック" panose="020B0609070205080204" pitchFamily="49" charset="-128"/>
                          <a:ea typeface="ＭＳ ゴシック" panose="020B0609070205080204" pitchFamily="49" charset="-128"/>
                        </a:rPr>
                        <a:t>【深化発展期】</a:t>
                      </a:r>
                    </a:p>
                    <a:p>
                      <a:pPr algn="ctr" fontAlgn="ctr">
                        <a:lnSpc>
                          <a:spcPct val="100000"/>
                        </a:lnSpc>
                        <a:spcAft>
                          <a:spcPts val="0"/>
                        </a:spcAft>
                      </a:pPr>
                      <a:r>
                        <a:rPr lang="ja-JP" sz="1600" dirty="0">
                          <a:solidFill>
                            <a:schemeClr val="tx1"/>
                          </a:solidFill>
                          <a:effectLst/>
                          <a:latin typeface="ＭＳ ゴシック" panose="020B0609070205080204" pitchFamily="49" charset="-128"/>
                          <a:ea typeface="ＭＳ ゴシック" panose="020B0609070205080204" pitchFamily="49" charset="-128"/>
                        </a:rPr>
                        <a:t>２１年目以上</a:t>
                      </a: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2484864211"/>
                  </a:ext>
                </a:extLst>
              </a:tr>
              <a:tr h="91501">
                <a:tc v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lnSpc>
                          <a:spcPct val="100000"/>
                        </a:lnSpc>
                        <a:spcAft>
                          <a:spcPts val="0"/>
                        </a:spcAft>
                      </a:pPr>
                      <a:r>
                        <a:rPr lang="ja-JP" altLang="en-US" sz="1600" b="1"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主任・ミドルリーダー層</a:t>
                      </a:r>
                      <a:endParaRPr lang="ja-JP" sz="1600" b="1"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rgbClr val="FF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just" fontAlgn="ctr">
                        <a:lnSpc>
                          <a:spcPct val="100000"/>
                        </a:lnSpc>
                        <a:spcAft>
                          <a:spcPts val="0"/>
                        </a:spcAft>
                      </a:pPr>
                      <a:endParaRPr lang="ja-JP" sz="4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rgbClr val="FF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182328857"/>
                  </a:ext>
                </a:extLst>
              </a:tr>
              <a:tr h="320892">
                <a:tc vMerge="1">
                  <a:txBody>
                    <a:bodyPr/>
                    <a:lstStyle/>
                    <a:p>
                      <a:endParaRPr kumimoji="1" lang="ja-JP" altLang="en-US"/>
                    </a:p>
                  </a:txBody>
                  <a:tcPr/>
                </a:tc>
                <a:tc vMerge="1">
                  <a:txBody>
                    <a:bodyPr/>
                    <a:lstStyle/>
                    <a:p>
                      <a:endParaRPr kumimoji="1" lang="ja-JP" altLang="en-US"/>
                    </a:p>
                  </a:txBody>
                  <a:tcPr/>
                </a:tc>
                <a:tc>
                  <a:txBody>
                    <a:bodyPr/>
                    <a:lstStyle/>
                    <a:p>
                      <a:pPr algn="ctr" fontAlgn="ctr">
                        <a:lnSpc>
                          <a:spcPct val="100000"/>
                        </a:lnSpc>
                        <a:spcAft>
                          <a:spcPts val="0"/>
                        </a:spcAft>
                      </a:pPr>
                      <a:r>
                        <a:rPr lang="ja-JP" altLang="en-US" sz="1600" b="1"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管理職層</a:t>
                      </a:r>
                      <a:endParaRPr lang="ja-JP" sz="1600" b="1"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917556248"/>
                  </a:ext>
                </a:extLst>
              </a:tr>
              <a:tr h="927016">
                <a:tc v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altLang="en-US" sz="1600" u="none" dirty="0" smtClean="0">
                          <a:solidFill>
                            <a:schemeClr val="tx1"/>
                          </a:solidFill>
                          <a:effectLst/>
                          <a:latin typeface="ＭＳ ゴシック" panose="020B0609070205080204" pitchFamily="49" charset="-128"/>
                          <a:ea typeface="ＭＳ ゴシック" panose="020B0609070205080204" pitchFamily="49" charset="-128"/>
                        </a:rPr>
                        <a:t>活力ある学校運営に参画するための企画調整力と実践力を養う。</a:t>
                      </a:r>
                      <a:endParaRPr lang="ja-JP" sz="1600" u="none"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altLang="en-US" sz="16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学校経営・運営の推進者としてのリーダーシップを発揮すべく，指導者及び管理職としての力量を向上させる。</a:t>
                      </a: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5463197"/>
                  </a:ext>
                </a:extLst>
              </a:tr>
              <a:tr h="560102">
                <a:tc rowSpan="6">
                  <a:txBody>
                    <a:bodyPr/>
                    <a:lstStyle/>
                    <a:p>
                      <a:pPr algn="just" fontAlgn="ctr">
                        <a:lnSpc>
                          <a:spcPct val="100000"/>
                        </a:lnSpc>
                        <a:spcAft>
                          <a:spcPts val="0"/>
                        </a:spcAft>
                      </a:pPr>
                      <a:r>
                        <a:rPr kumimoji="1" lang="ja-JP" altLang="en-US" sz="1600" u="none" kern="1200" dirty="0" smtClean="0">
                          <a:solidFill>
                            <a:schemeClr val="tx1"/>
                          </a:solidFill>
                          <a:effectLst/>
                          <a:latin typeface="ＭＳ ゴシック" panose="020B0609070205080204" pitchFamily="49" charset="-128"/>
                          <a:ea typeface="ＭＳ ゴシック" panose="020B0609070205080204" pitchFamily="49" charset="-128"/>
                          <a:cs typeface="+mn-cs"/>
                        </a:rPr>
                        <a:t>組織管理運営能力</a:t>
                      </a: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FF"/>
                    </a:solidFill>
                  </a:tcPr>
                </a:tc>
                <a:tc>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学校事故の未然防止や組織的対応など</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適切な危機管理を支援</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することができること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学校事故の未然防止や組織的対応など</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適切な危機管理</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を行うことができること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59361934"/>
                  </a:ext>
                </a:extLst>
              </a:tr>
              <a:tr h="560102">
                <a:tc v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教職員への</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服務規律の徹底を図るための支援</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ができること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教職員への</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服務規律の徹底を図るための指導監督</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を行うことができること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319740047"/>
                  </a:ext>
                </a:extLst>
              </a:tr>
              <a:tr h="560102">
                <a:tc v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教職員の</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メンタルヘルスに関する対応への支援</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ができること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教職員の</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メンタルヘルスに関する適切な対応</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ができること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582956618"/>
                  </a:ext>
                </a:extLst>
              </a:tr>
              <a:tr h="840153">
                <a:tc v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学校の実情等に応じた教育課程の編成を行うとともに，教育課程に応じた</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授業実践等への適切な助言</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ができること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学校の実情等に応じた教育課程の編成を行うとともに，教育課程に応じた</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授業実践等への適切な助言・指導</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ができること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765470976"/>
                  </a:ext>
                </a:extLst>
              </a:tr>
              <a:tr h="280051">
                <a:tc v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just" fontAlgn="ctr">
                        <a:lnSpc>
                          <a:spcPct val="100000"/>
                        </a:lnSpc>
                        <a:spcAft>
                          <a:spcPts val="0"/>
                        </a:spcAft>
                      </a:pP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学校事務管理への適切な助言</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ができること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just" fontAlgn="ctr">
                        <a:lnSpc>
                          <a:spcPct val="100000"/>
                        </a:lnSpc>
                        <a:spcAft>
                          <a:spcPts val="0"/>
                        </a:spcAft>
                      </a:pP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適切な学校事務管理</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を行うことができること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819180733"/>
                  </a:ext>
                </a:extLst>
              </a:tr>
              <a:tr h="840153">
                <a:tc v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組織の管理運営に必要な学習指導要領や教育法規に関する十分な知識を有し，</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適切な助言</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ができること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組織の管理運営に必要な学習指導要領や教育法規に関する十分な知識を有し，</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所属の教職員への指導監督を実践</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8908768"/>
                  </a:ext>
                </a:extLst>
              </a:tr>
            </a:tbl>
          </a:graphicData>
        </a:graphic>
      </p:graphicFrame>
      <p:sp>
        <p:nvSpPr>
          <p:cNvPr id="5" name="正方形/長方形 4">
            <a:hlinkClick r:id="rId3" action="ppaction://hlinksldjump"/>
            <a:extLst>
              <a:ext uri="{FF2B5EF4-FFF2-40B4-BE49-F238E27FC236}">
                <a16:creationId xmlns:a16="http://schemas.microsoft.com/office/drawing/2014/main" id="{031AFA8C-B99B-5847-BE51-062F2D0BA5C2}"/>
              </a:ext>
            </a:extLst>
          </p:cNvPr>
          <p:cNvSpPr/>
          <p:nvPr/>
        </p:nvSpPr>
        <p:spPr>
          <a:xfrm>
            <a:off x="10795435" y="185064"/>
            <a:ext cx="1081825" cy="425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ＭＳ ゴシック" panose="020B0609070205080204" pitchFamily="49" charset="-128"/>
                <a:ea typeface="ＭＳ ゴシック" panose="020B0609070205080204" pitchFamily="49" charset="-128"/>
              </a:rPr>
              <a:t>戻る</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92321810"/>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278296" y="139147"/>
            <a:ext cx="10426147" cy="516836"/>
          </a:xfrm>
          <a:prstGeom prst="rect">
            <a:avLst/>
          </a:prstGeom>
          <a:gradFill flip="none" rotWithShape="1">
            <a:gsLst>
              <a:gs pos="0">
                <a:srgbClr val="A20004"/>
              </a:gs>
              <a:gs pos="100000">
                <a:srgbClr val="FFCCCC"/>
              </a:gs>
              <a:gs pos="56000">
                <a:srgbClr val="FF7C80"/>
              </a:gs>
            </a:gsLst>
            <a:lin ang="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smtClean="0">
                <a:solidFill>
                  <a:schemeClr val="bg1"/>
                </a:solidFill>
                <a:latin typeface="ＭＳ ゴシック" panose="020B0609070205080204" pitchFamily="49" charset="-128"/>
                <a:ea typeface="ＭＳ ゴシック" panose="020B0609070205080204" pitchFamily="49" charset="-128"/>
              </a:rPr>
              <a:t>主任・ミドルリーダー層，管理職層（３）</a:t>
            </a:r>
            <a:endParaRPr lang="ja-JP" altLang="en-US" sz="3200" dirty="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404296161"/>
              </p:ext>
            </p:extLst>
          </p:nvPr>
        </p:nvGraphicFramePr>
        <p:xfrm>
          <a:off x="278295" y="870859"/>
          <a:ext cx="11598967" cy="5555341"/>
        </p:xfrm>
        <a:graphic>
          <a:graphicData uri="http://schemas.openxmlformats.org/drawingml/2006/table">
            <a:tbl>
              <a:tblPr firstRow="1" firstCol="1" bandRow="1">
                <a:tableStyleId>{5C22544A-7EE6-4342-B048-85BDC9FD1C3A}</a:tableStyleId>
              </a:tblPr>
              <a:tblGrid>
                <a:gridCol w="1601305">
                  <a:extLst>
                    <a:ext uri="{9D8B030D-6E8A-4147-A177-3AD203B41FA5}">
                      <a16:colId xmlns:a16="http://schemas.microsoft.com/office/drawing/2014/main" val="2426059701"/>
                    </a:ext>
                  </a:extLst>
                </a:gridCol>
                <a:gridCol w="5360781">
                  <a:extLst>
                    <a:ext uri="{9D8B030D-6E8A-4147-A177-3AD203B41FA5}">
                      <a16:colId xmlns:a16="http://schemas.microsoft.com/office/drawing/2014/main" val="1740768623"/>
                    </a:ext>
                  </a:extLst>
                </a:gridCol>
                <a:gridCol w="4636881">
                  <a:extLst>
                    <a:ext uri="{9D8B030D-6E8A-4147-A177-3AD203B41FA5}">
                      <a16:colId xmlns:a16="http://schemas.microsoft.com/office/drawing/2014/main" val="17267466"/>
                    </a:ext>
                  </a:extLst>
                </a:gridCol>
              </a:tblGrid>
              <a:tr h="700471">
                <a:tc rowSpan="4">
                  <a:txBody>
                    <a:bodyPr/>
                    <a:lstStyle/>
                    <a:p>
                      <a:pPr algn="ctr"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spcAft>
                          <a:spcPts val="0"/>
                        </a:spcAft>
                      </a:pPr>
                      <a:r>
                        <a:rPr lang="ja-JP" sz="1600" dirty="0">
                          <a:solidFill>
                            <a:schemeClr val="tx1"/>
                          </a:solidFill>
                          <a:effectLst/>
                          <a:latin typeface="ＭＳ ゴシック" panose="020B0609070205080204" pitchFamily="49" charset="-128"/>
                          <a:ea typeface="ＭＳ ゴシック" panose="020B0609070205080204" pitchFamily="49" charset="-128"/>
                        </a:rPr>
                        <a:t>第Ⅲ期</a:t>
                      </a:r>
                    </a:p>
                    <a:p>
                      <a:pPr algn="ctr" fontAlgn="ctr">
                        <a:lnSpc>
                          <a:spcPct val="100000"/>
                        </a:lnSpc>
                        <a:spcAft>
                          <a:spcPts val="0"/>
                        </a:spcAft>
                      </a:pPr>
                      <a:r>
                        <a:rPr lang="ja-JP" sz="1600" dirty="0">
                          <a:solidFill>
                            <a:schemeClr val="tx1"/>
                          </a:solidFill>
                          <a:effectLst/>
                          <a:latin typeface="ＭＳ ゴシック" panose="020B0609070205080204" pitchFamily="49" charset="-128"/>
                          <a:ea typeface="ＭＳ ゴシック" panose="020B0609070205080204" pitchFamily="49" charset="-128"/>
                        </a:rPr>
                        <a:t>【資質充実期】</a:t>
                      </a:r>
                    </a:p>
                    <a:p>
                      <a:pPr algn="ctr" fontAlgn="ctr">
                        <a:lnSpc>
                          <a:spcPct val="100000"/>
                        </a:lnSpc>
                        <a:spcAft>
                          <a:spcPts val="0"/>
                        </a:spcAft>
                      </a:pPr>
                      <a:r>
                        <a:rPr lang="ja-JP" sz="1600" spc="-20" dirty="0">
                          <a:solidFill>
                            <a:schemeClr val="tx1"/>
                          </a:solidFill>
                          <a:effectLst/>
                          <a:latin typeface="ＭＳ ゴシック" panose="020B0609070205080204" pitchFamily="49" charset="-128"/>
                          <a:ea typeface="ＭＳ ゴシック" panose="020B0609070205080204" pitchFamily="49" charset="-128"/>
                        </a:rPr>
                        <a:t>１１年目～２０年目</a:t>
                      </a: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lnSpc>
                          <a:spcPct val="100000"/>
                        </a:lnSpc>
                        <a:spcAft>
                          <a:spcPts val="0"/>
                        </a:spcAft>
                      </a:pPr>
                      <a:r>
                        <a:rPr lang="ja-JP" sz="1600" dirty="0">
                          <a:solidFill>
                            <a:schemeClr val="tx1"/>
                          </a:solidFill>
                          <a:effectLst/>
                          <a:latin typeface="ＭＳ ゴシック" panose="020B0609070205080204" pitchFamily="49" charset="-128"/>
                          <a:ea typeface="ＭＳ ゴシック" panose="020B0609070205080204" pitchFamily="49" charset="-128"/>
                        </a:rPr>
                        <a:t>第Ⅳ期</a:t>
                      </a:r>
                    </a:p>
                    <a:p>
                      <a:pPr algn="ctr" fontAlgn="ctr">
                        <a:lnSpc>
                          <a:spcPct val="100000"/>
                        </a:lnSpc>
                        <a:spcAft>
                          <a:spcPts val="0"/>
                        </a:spcAft>
                      </a:pPr>
                      <a:r>
                        <a:rPr lang="ja-JP" sz="1600" dirty="0">
                          <a:solidFill>
                            <a:schemeClr val="tx1"/>
                          </a:solidFill>
                          <a:effectLst/>
                          <a:latin typeface="ＭＳ ゴシック" panose="020B0609070205080204" pitchFamily="49" charset="-128"/>
                          <a:ea typeface="ＭＳ ゴシック" panose="020B0609070205080204" pitchFamily="49" charset="-128"/>
                        </a:rPr>
                        <a:t>【深化発展期】</a:t>
                      </a:r>
                    </a:p>
                    <a:p>
                      <a:pPr algn="ctr" fontAlgn="ctr">
                        <a:lnSpc>
                          <a:spcPct val="100000"/>
                        </a:lnSpc>
                        <a:spcAft>
                          <a:spcPts val="0"/>
                        </a:spcAft>
                      </a:pPr>
                      <a:r>
                        <a:rPr lang="ja-JP" sz="1600" dirty="0">
                          <a:solidFill>
                            <a:schemeClr val="tx1"/>
                          </a:solidFill>
                          <a:effectLst/>
                          <a:latin typeface="ＭＳ ゴシック" panose="020B0609070205080204" pitchFamily="49" charset="-128"/>
                          <a:ea typeface="ＭＳ ゴシック" panose="020B0609070205080204" pitchFamily="49" charset="-128"/>
                        </a:rPr>
                        <a:t>２１年目以上</a:t>
                      </a: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2484864211"/>
                  </a:ext>
                </a:extLst>
              </a:tr>
              <a:tr h="79670">
                <a:tc v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lnSpc>
                          <a:spcPct val="100000"/>
                        </a:lnSpc>
                        <a:spcAft>
                          <a:spcPts val="0"/>
                        </a:spcAft>
                      </a:pPr>
                      <a:r>
                        <a:rPr lang="ja-JP" altLang="en-US" sz="1600" b="1"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主任・ミドルリーダー層</a:t>
                      </a:r>
                      <a:endParaRPr lang="ja-JP" sz="1600" b="1"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rgbClr val="FF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just" fontAlgn="ctr">
                        <a:lnSpc>
                          <a:spcPct val="100000"/>
                        </a:lnSpc>
                        <a:spcAft>
                          <a:spcPts val="0"/>
                        </a:spcAft>
                      </a:pPr>
                      <a:endParaRPr lang="ja-JP" sz="4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rgbClr val="FF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182328857"/>
                  </a:ext>
                </a:extLst>
              </a:tr>
              <a:tr h="279400">
                <a:tc vMerge="1">
                  <a:txBody>
                    <a:bodyPr/>
                    <a:lstStyle/>
                    <a:p>
                      <a:endParaRPr kumimoji="1" lang="ja-JP" altLang="en-US"/>
                    </a:p>
                  </a:txBody>
                  <a:tcPr/>
                </a:tc>
                <a:tc vMerge="1">
                  <a:txBody>
                    <a:bodyPr/>
                    <a:lstStyle/>
                    <a:p>
                      <a:endParaRPr kumimoji="1" lang="ja-JP" altLang="en-US"/>
                    </a:p>
                  </a:txBody>
                  <a:tcPr/>
                </a:tc>
                <a:tc>
                  <a:txBody>
                    <a:bodyPr/>
                    <a:lstStyle/>
                    <a:p>
                      <a:pPr algn="ctr" fontAlgn="ctr">
                        <a:lnSpc>
                          <a:spcPct val="100000"/>
                        </a:lnSpc>
                        <a:spcAft>
                          <a:spcPts val="0"/>
                        </a:spcAft>
                      </a:pPr>
                      <a:r>
                        <a:rPr lang="ja-JP" altLang="en-US" sz="1600" b="1"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管理職層</a:t>
                      </a:r>
                      <a:endParaRPr lang="ja-JP" sz="1600" b="1"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917556248"/>
                  </a:ext>
                </a:extLst>
              </a:tr>
              <a:tr h="807151">
                <a:tc v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altLang="en-US" sz="1600" u="none" dirty="0" smtClean="0">
                          <a:solidFill>
                            <a:schemeClr val="tx1"/>
                          </a:solidFill>
                          <a:effectLst/>
                          <a:latin typeface="ＭＳ ゴシック" panose="020B0609070205080204" pitchFamily="49" charset="-128"/>
                          <a:ea typeface="ＭＳ ゴシック" panose="020B0609070205080204" pitchFamily="49" charset="-128"/>
                        </a:rPr>
                        <a:t>活力ある学校運営に参画するための企画調整力と実践力を養う。</a:t>
                      </a:r>
                      <a:endParaRPr lang="ja-JP" sz="1600" u="none"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altLang="en-US" sz="16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学校経営・運営の推進者としてのリーダーシップを発揮すべく，指導者及び管理職としての力量を向上させる。</a:t>
                      </a: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5463197"/>
                  </a:ext>
                </a:extLst>
              </a:tr>
              <a:tr h="0">
                <a:tc rowSpan="3">
                  <a:txBody>
                    <a:bodyPr/>
                    <a:lstStyle/>
                    <a:p>
                      <a:pPr algn="just" fontAlgn="ctr">
                        <a:lnSpc>
                          <a:spcPct val="100000"/>
                        </a:lnSpc>
                        <a:spcAft>
                          <a:spcPts val="0"/>
                        </a:spcAft>
                      </a:pPr>
                      <a:r>
                        <a:rPr lang="ja-JP" altLang="en-US" sz="16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外部連携能力</a:t>
                      </a: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FF"/>
                    </a:solidFill>
                  </a:tcPr>
                </a:tc>
                <a:tc gridSpan="2">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家庭や地域の意見・要望を踏まえて必要な家庭・地域との連携・協働ができること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0584428"/>
                  </a:ext>
                </a:extLst>
              </a:tr>
              <a:tr h="0">
                <a:tc v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学校の実情等を踏まえて必要な</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外部機関との連携を支援</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学校の実情等を踏まえて必要な</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外部機関との連携</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ができること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996064600"/>
                  </a:ext>
                </a:extLst>
              </a:tr>
              <a:tr h="0">
                <a:tc v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ホームページ等の活用など学校の取組等を広報するための</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積極的な情報発信を支援</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することができること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ホームページ等の活用など学校の取組等を広報するための</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積極的な情報発信</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ができること</a:t>
                      </a:r>
                    </a:p>
                    <a:p>
                      <a:pPr algn="just" fontAlgn="ctr">
                        <a:lnSpc>
                          <a:spcPct val="100000"/>
                        </a:lnSpc>
                        <a:spcAft>
                          <a:spcPts val="0"/>
                        </a:spcAft>
                      </a:pPr>
                      <a:r>
                        <a:rPr lang="en-US"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8942144"/>
                  </a:ext>
                </a:extLst>
              </a:tr>
              <a:tr h="0">
                <a:tc rowSpan="4">
                  <a:txBody>
                    <a:bodyPr/>
                    <a:lstStyle/>
                    <a:p>
                      <a:pPr algn="just" fontAlgn="ctr">
                        <a:lnSpc>
                          <a:spcPct val="100000"/>
                        </a:lnSpc>
                        <a:spcAft>
                          <a:spcPts val="0"/>
                        </a:spcAft>
                      </a:pPr>
                      <a:r>
                        <a:rPr lang="ja-JP" altLang="en-US" sz="16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人材育成能力</a:t>
                      </a: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FF"/>
                    </a:solidFill>
                  </a:tcPr>
                </a:tc>
                <a:tc gridSpan="2">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教職員と円滑なコミュニケーションを行い，意思疎通と信頼関係の構築ができること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59361934"/>
                  </a:ext>
                </a:extLst>
              </a:tr>
              <a:tr h="0">
                <a:tc v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管理職が</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教職員の評価を適正に行うために必要な支援</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ができること</a:t>
                      </a:r>
                    </a:p>
                    <a:p>
                      <a:pPr algn="just" fontAlgn="ctr">
                        <a:lnSpc>
                          <a:spcPct val="100000"/>
                        </a:lnSpc>
                        <a:spcAft>
                          <a:spcPts val="0"/>
                        </a:spcAft>
                      </a:pPr>
                      <a:r>
                        <a:rPr lang="en-US"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教職員の</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能力・適性等に応じた動機付け</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を行うことができるとともに，</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適正な評価</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を行うことができること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319740047"/>
                  </a:ext>
                </a:extLst>
              </a:tr>
              <a:tr h="0">
                <a:tc v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学習指導・生徒指導・特別支援教育等に関する</a:t>
                      </a: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助言を行うために必要な高度な専門的知識と技能</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を有していること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just" fontAlgn="ctr">
                        <a:lnSpc>
                          <a:spcPct val="100000"/>
                        </a:lnSpc>
                        <a:spcAft>
                          <a:spcPts val="0"/>
                        </a:spcAft>
                      </a:pPr>
                      <a:r>
                        <a:rPr lang="ja-JP" sz="1600">
                          <a:effectLst/>
                          <a:latin typeface="ＭＳ ゴシック" panose="020B0609070205080204" pitchFamily="49" charset="-128"/>
                          <a:ea typeface="ＭＳ ゴシック" panose="020B0609070205080204" pitchFamily="49" charset="-128"/>
                          <a:cs typeface="Times New Roman" panose="02020603050405020304" pitchFamily="18" charset="0"/>
                        </a:rPr>
                        <a:t>学習指導・生徒指導・特別支援教育等に関する</a:t>
                      </a:r>
                      <a:r>
                        <a:rPr lang="ja-JP" sz="1600" u="sng">
                          <a:effectLst/>
                          <a:latin typeface="ＭＳ ゴシック" panose="020B0609070205080204" pitchFamily="49" charset="-128"/>
                          <a:ea typeface="ＭＳ ゴシック" panose="020B0609070205080204" pitchFamily="49" charset="-128"/>
                          <a:cs typeface="Times New Roman" panose="02020603050405020304" pitchFamily="18" charset="0"/>
                        </a:rPr>
                        <a:t>助言・指導を行うために必要な高度な専門的知識と技能</a:t>
                      </a:r>
                      <a:r>
                        <a:rPr lang="ja-JP" sz="1600">
                          <a:effectLst/>
                          <a:latin typeface="ＭＳ ゴシック" panose="020B0609070205080204" pitchFamily="49" charset="-128"/>
                          <a:ea typeface="ＭＳ ゴシック" panose="020B0609070205080204" pitchFamily="49" charset="-128"/>
                          <a:cs typeface="Times New Roman" panose="02020603050405020304" pitchFamily="18" charset="0"/>
                        </a:rPr>
                        <a:t>を有していること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582956618"/>
                  </a:ext>
                </a:extLst>
              </a:tr>
              <a:tr h="0">
                <a:tc vMerge="1">
                  <a:txBody>
                    <a:bodyPr/>
                    <a:lstStyle/>
                    <a:p>
                      <a:pPr algn="just" fontAlgn="ctr">
                        <a:lnSpc>
                          <a:spcPct val="100000"/>
                        </a:lnSpc>
                        <a:spcAft>
                          <a:spcPts val="0"/>
                        </a:spcAft>
                      </a:pPr>
                      <a:endParaRPr lang="ja-JP" sz="16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校内研修体制の組織化と効果的な運用を支援</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u="sng" dirty="0">
                          <a:effectLst/>
                          <a:latin typeface="ＭＳ ゴシック" panose="020B0609070205080204" pitchFamily="49" charset="-128"/>
                          <a:ea typeface="ＭＳ ゴシック" panose="020B0609070205080204" pitchFamily="49" charset="-128"/>
                          <a:cs typeface="Times New Roman" panose="02020603050405020304" pitchFamily="18" charset="0"/>
                        </a:rPr>
                        <a:t>校内研修体制の組織化と効果的な運用</a:t>
                      </a:r>
                      <a:r>
                        <a:rPr lang="ja-JP" sz="1600" dirty="0">
                          <a:effectLst/>
                          <a:latin typeface="ＭＳ ゴシック" panose="020B0609070205080204" pitchFamily="49" charset="-128"/>
                          <a:ea typeface="ＭＳ ゴシック" panose="020B0609070205080204" pitchFamily="49" charset="-128"/>
                          <a:cs typeface="Times New Roman" panose="02020603050405020304" pitchFamily="18" charset="0"/>
                        </a:rPr>
                        <a:t>を行うことができること</a:t>
                      </a:r>
                    </a:p>
                  </a:txBody>
                  <a:tcPr marL="90170" marR="90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5470976"/>
                  </a:ext>
                </a:extLst>
              </a:tr>
            </a:tbl>
          </a:graphicData>
        </a:graphic>
      </p:graphicFrame>
      <p:sp>
        <p:nvSpPr>
          <p:cNvPr id="5" name="正方形/長方形 4">
            <a:hlinkClick r:id="rId3" action="ppaction://hlinksldjump"/>
            <a:extLst>
              <a:ext uri="{FF2B5EF4-FFF2-40B4-BE49-F238E27FC236}">
                <a16:creationId xmlns:a16="http://schemas.microsoft.com/office/drawing/2014/main" id="{031AFA8C-B99B-5847-BE51-062F2D0BA5C2}"/>
              </a:ext>
            </a:extLst>
          </p:cNvPr>
          <p:cNvSpPr/>
          <p:nvPr/>
        </p:nvSpPr>
        <p:spPr>
          <a:xfrm>
            <a:off x="10795435" y="185064"/>
            <a:ext cx="1081825" cy="425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ＭＳ ゴシック" panose="020B0609070205080204" pitchFamily="49" charset="-128"/>
                <a:ea typeface="ＭＳ ゴシック" panose="020B0609070205080204" pitchFamily="49" charset="-128"/>
              </a:rPr>
              <a:t>戻る</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29259224"/>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4330" y="1122362"/>
            <a:ext cx="6332220" cy="3495357"/>
          </a:xfrm>
        </p:spPr>
        <p:txBody>
          <a:bodyPr anchor="ctr">
            <a:normAutofit/>
          </a:bodyPr>
          <a:lstStyle/>
          <a:p>
            <a:r>
              <a:rPr kumimoji="1" lang="ja-JP" altLang="en-US" sz="4400" dirty="0" smtClean="0">
                <a:latin typeface="ＭＳ ゴシック" panose="020B0609070205080204" pitchFamily="49" charset="-128"/>
                <a:ea typeface="ＭＳ ゴシック" panose="020B0609070205080204" pitchFamily="49" charset="-128"/>
              </a:rPr>
              <a:t>教員のライフステージと</a:t>
            </a:r>
            <a:r>
              <a:rPr kumimoji="1" lang="en-US" altLang="ja-JP" sz="4400" dirty="0" smtClean="0">
                <a:latin typeface="ＭＳ ゴシック" panose="020B0609070205080204" pitchFamily="49" charset="-128"/>
                <a:ea typeface="ＭＳ ゴシック" panose="020B0609070205080204" pitchFamily="49" charset="-128"/>
              </a:rPr>
              <a:t/>
            </a:r>
            <a:br>
              <a:rPr kumimoji="1" lang="en-US" altLang="ja-JP" sz="4400" dirty="0" smtClean="0">
                <a:latin typeface="ＭＳ ゴシック" panose="020B0609070205080204" pitchFamily="49" charset="-128"/>
                <a:ea typeface="ＭＳ ゴシック" panose="020B0609070205080204" pitchFamily="49" charset="-128"/>
              </a:rPr>
            </a:br>
            <a:r>
              <a:rPr kumimoji="1" lang="ja-JP" altLang="en-US" sz="4400" dirty="0" smtClean="0">
                <a:latin typeface="ＭＳ ゴシック" panose="020B0609070205080204" pitchFamily="49" charset="-128"/>
                <a:ea typeface="ＭＳ ゴシック" panose="020B0609070205080204" pitchFamily="49" charset="-128"/>
              </a:rPr>
              <a:t>みやぎ</a:t>
            </a:r>
            <a:r>
              <a:rPr kumimoji="1" lang="ja-JP" altLang="en-US" sz="4400" dirty="0">
                <a:latin typeface="ＭＳ ゴシック" panose="020B0609070205080204" pitchFamily="49" charset="-128"/>
                <a:ea typeface="ＭＳ ゴシック" panose="020B0609070205080204" pitchFamily="49" charset="-128"/>
              </a:rPr>
              <a:t>の教員に</a:t>
            </a:r>
            <a:r>
              <a:rPr kumimoji="1" lang="en-US" altLang="ja-JP" sz="4400" dirty="0">
                <a:latin typeface="ＭＳ ゴシック" panose="020B0609070205080204" pitchFamily="49" charset="-128"/>
                <a:ea typeface="ＭＳ ゴシック" panose="020B0609070205080204" pitchFamily="49" charset="-128"/>
              </a:rPr>
              <a:t/>
            </a:r>
            <a:br>
              <a:rPr kumimoji="1" lang="en-US" altLang="ja-JP" sz="4400" dirty="0">
                <a:latin typeface="ＭＳ ゴシック" panose="020B0609070205080204" pitchFamily="49" charset="-128"/>
                <a:ea typeface="ＭＳ ゴシック" panose="020B0609070205080204" pitchFamily="49" charset="-128"/>
              </a:rPr>
            </a:br>
            <a:r>
              <a:rPr kumimoji="1" lang="ja-JP" altLang="en-US" sz="4400" dirty="0">
                <a:latin typeface="ＭＳ ゴシック" panose="020B0609070205080204" pitchFamily="49" charset="-128"/>
                <a:ea typeface="ＭＳ ゴシック" panose="020B0609070205080204" pitchFamily="49" charset="-128"/>
              </a:rPr>
              <a:t>求められる資質能力</a:t>
            </a:r>
          </a:p>
        </p:txBody>
      </p:sp>
      <p:sp>
        <p:nvSpPr>
          <p:cNvPr id="3" name="サブタイトル 2"/>
          <p:cNvSpPr>
            <a:spLocks noGrp="1"/>
          </p:cNvSpPr>
          <p:nvPr>
            <p:ph type="subTitle" idx="1"/>
          </p:nvPr>
        </p:nvSpPr>
        <p:spPr>
          <a:xfrm>
            <a:off x="939165" y="5143500"/>
            <a:ext cx="5162550" cy="560070"/>
          </a:xfrm>
        </p:spPr>
        <p:txBody>
          <a:bodyPr/>
          <a:lstStyle/>
          <a:p>
            <a:r>
              <a:rPr kumimoji="1" lang="ja-JP" altLang="en-US" dirty="0" smtClean="0">
                <a:latin typeface="ＭＳ ゴシック" panose="020B0609070205080204" pitchFamily="49" charset="-128"/>
                <a:ea typeface="ＭＳ ゴシック" panose="020B0609070205080204" pitchFamily="49" charset="-128"/>
              </a:rPr>
              <a:t>宮城県教育委員会</a:t>
            </a:r>
            <a:endParaRPr kumimoji="1" lang="ja-JP" altLang="en-US" dirty="0">
              <a:latin typeface="ＭＳ ゴシック" panose="020B0609070205080204" pitchFamily="49" charset="-128"/>
              <a:ea typeface="ＭＳ ゴシック" panose="020B0609070205080204" pitchFamily="49"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9137" y="0"/>
            <a:ext cx="4848826" cy="6858000"/>
          </a:xfrm>
          <a:prstGeom prst="rect">
            <a:avLst/>
          </a:prstGeom>
        </p:spPr>
      </p:pic>
      <p:sp>
        <p:nvSpPr>
          <p:cNvPr id="5" name="正方形/長方形 4">
            <a:hlinkClick r:id="rId4" action="ppaction://hlinksldjump"/>
            <a:extLst>
              <a:ext uri="{FF2B5EF4-FFF2-40B4-BE49-F238E27FC236}">
                <a16:creationId xmlns:a16="http://schemas.microsoft.com/office/drawing/2014/main" id="{EA458108-F724-5149-97FE-20325895D5E2}"/>
              </a:ext>
            </a:extLst>
          </p:cNvPr>
          <p:cNvSpPr/>
          <p:nvPr/>
        </p:nvSpPr>
        <p:spPr>
          <a:xfrm>
            <a:off x="7138737" y="272716"/>
            <a:ext cx="4379495" cy="3288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hlinkClick r:id="rId5" action="ppaction://hlinksldjump"/>
            <a:extLst>
              <a:ext uri="{FF2B5EF4-FFF2-40B4-BE49-F238E27FC236}">
                <a16:creationId xmlns:a16="http://schemas.microsoft.com/office/drawing/2014/main" id="{0859D679-ADB6-0F46-A9E3-A5C949D5F597}"/>
              </a:ext>
            </a:extLst>
          </p:cNvPr>
          <p:cNvSpPr/>
          <p:nvPr/>
        </p:nvSpPr>
        <p:spPr>
          <a:xfrm>
            <a:off x="7138736" y="3561347"/>
            <a:ext cx="4379495" cy="3226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2940360"/>
      </p:ext>
    </p:extLst>
  </p:cSld>
  <p:clrMapOvr>
    <a:masterClrMapping/>
  </p:clrMapOvr>
  <mc:AlternateContent xmlns:mc="http://schemas.openxmlformats.org/markup-compatibility/2006" xmlns:p14="http://schemas.microsoft.com/office/powerpoint/2010/main">
    <mc:Choice Requires="p14">
      <p:transition p14:dur="250">
        <p14:reveal/>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3592" b="47945"/>
          <a:stretch/>
        </p:blipFill>
        <p:spPr>
          <a:xfrm>
            <a:off x="1223493" y="0"/>
            <a:ext cx="9720000" cy="6662431"/>
          </a:xfrm>
          <a:prstGeom prst="rect">
            <a:avLst/>
          </a:prstGeom>
        </p:spPr>
      </p:pic>
      <p:sp>
        <p:nvSpPr>
          <p:cNvPr id="5" name="下矢印 4">
            <a:hlinkClick r:id="" action="ppaction://hlinkshowjump?jump=nextslide"/>
          </p:cNvPr>
          <p:cNvSpPr/>
          <p:nvPr/>
        </p:nvSpPr>
        <p:spPr>
          <a:xfrm>
            <a:off x="11501943" y="6105525"/>
            <a:ext cx="571500"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hlinkClick r:id="rId4" action="ppaction://hlinksldjump"/>
            <a:extLst>
              <a:ext uri="{FF2B5EF4-FFF2-40B4-BE49-F238E27FC236}">
                <a16:creationId xmlns:a16="http://schemas.microsoft.com/office/drawing/2014/main" id="{7A9790C2-4244-024C-9BA8-957E4B04CB12}"/>
              </a:ext>
            </a:extLst>
          </p:cNvPr>
          <p:cNvSpPr/>
          <p:nvPr/>
        </p:nvSpPr>
        <p:spPr>
          <a:xfrm>
            <a:off x="141668" y="154546"/>
            <a:ext cx="1081825" cy="425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TOP</a:t>
            </a:r>
            <a:endParaRPr kumimoji="1" lang="ja-JP" altLang="en-US" dirty="0"/>
          </a:p>
        </p:txBody>
      </p:sp>
      <p:sp>
        <p:nvSpPr>
          <p:cNvPr id="6" name="下矢印 5">
            <a:hlinkClick r:id="" action="ppaction://hlinkshowjump?jump=nextslide"/>
            <a:extLst>
              <a:ext uri="{FF2B5EF4-FFF2-40B4-BE49-F238E27FC236}">
                <a16:creationId xmlns:a16="http://schemas.microsoft.com/office/drawing/2014/main" id="{4B8BAD5A-0B73-C04D-847B-D58B758E2DC0}"/>
              </a:ext>
            </a:extLst>
          </p:cNvPr>
          <p:cNvSpPr/>
          <p:nvPr/>
        </p:nvSpPr>
        <p:spPr>
          <a:xfrm>
            <a:off x="11501943" y="154546"/>
            <a:ext cx="571500"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hlinkClick r:id="rId5" action="ppaction://hlinksldjump"/>
          </p:cNvPr>
          <p:cNvSpPr/>
          <p:nvPr/>
        </p:nvSpPr>
        <p:spPr>
          <a:xfrm>
            <a:off x="1878496" y="1948070"/>
            <a:ext cx="8388626" cy="1630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hlinkClick r:id="rId6" action="ppaction://hlinksldjump"/>
          </p:cNvPr>
          <p:cNvSpPr/>
          <p:nvPr/>
        </p:nvSpPr>
        <p:spPr>
          <a:xfrm>
            <a:off x="1889180" y="3650976"/>
            <a:ext cx="8388626" cy="1348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hlinkClick r:id="rId7" action="ppaction://hlinksldjump"/>
          </p:cNvPr>
          <p:cNvSpPr/>
          <p:nvPr/>
        </p:nvSpPr>
        <p:spPr>
          <a:xfrm>
            <a:off x="1878496" y="5072272"/>
            <a:ext cx="8388626" cy="601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hlinkClick r:id="rId8" action="ppaction://hlinksldjump"/>
          </p:cNvPr>
          <p:cNvSpPr/>
          <p:nvPr/>
        </p:nvSpPr>
        <p:spPr>
          <a:xfrm>
            <a:off x="1878496" y="5746475"/>
            <a:ext cx="8388626" cy="915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hlinkClick r:id="rId9" action="ppaction://hlinksldjump"/>
          </p:cNvPr>
          <p:cNvSpPr/>
          <p:nvPr/>
        </p:nvSpPr>
        <p:spPr>
          <a:xfrm>
            <a:off x="1889180" y="453886"/>
            <a:ext cx="8388626" cy="1421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57180574"/>
      </p:ext>
    </p:extLst>
  </p:cSld>
  <p:clrMapOvr>
    <a:masterClrMapping/>
  </p:clrMapOvr>
  <mc:AlternateContent xmlns:mc="http://schemas.openxmlformats.org/markup-compatibility/2006" xmlns:p14="http://schemas.microsoft.com/office/powerpoint/2010/main">
    <mc:Choice Requires="p14">
      <p:transition spd="med">
        <p14:flythrough dir="out"/>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t="51957" b="2373"/>
          <a:stretch/>
        </p:blipFill>
        <p:spPr>
          <a:xfrm>
            <a:off x="1236000" y="579549"/>
            <a:ext cx="9720000" cy="6278451"/>
          </a:xfrm>
          <a:prstGeom prst="rect">
            <a:avLst/>
          </a:prstGeom>
        </p:spPr>
      </p:pic>
      <p:sp>
        <p:nvSpPr>
          <p:cNvPr id="5" name="下矢印 4">
            <a:hlinkClick r:id="" action="ppaction://hlinkshowjump?jump=previousslide"/>
          </p:cNvPr>
          <p:cNvSpPr/>
          <p:nvPr/>
        </p:nvSpPr>
        <p:spPr>
          <a:xfrm rot="10800000">
            <a:off x="11435268" y="190500"/>
            <a:ext cx="571500"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71FF6D68-988D-754A-A32B-3CBE684F3C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485" b="91262"/>
          <a:stretch/>
        </p:blipFill>
        <p:spPr>
          <a:xfrm>
            <a:off x="1236000" y="27350"/>
            <a:ext cx="9720000" cy="584692"/>
          </a:xfrm>
          <a:prstGeom prst="rect">
            <a:avLst/>
          </a:prstGeom>
        </p:spPr>
      </p:pic>
      <p:sp>
        <p:nvSpPr>
          <p:cNvPr id="8" name="下矢印 7">
            <a:hlinkClick r:id="" action="ppaction://hlinkshowjump?jump=previousslide"/>
            <a:extLst>
              <a:ext uri="{FF2B5EF4-FFF2-40B4-BE49-F238E27FC236}">
                <a16:creationId xmlns:a16="http://schemas.microsoft.com/office/drawing/2014/main" id="{DC4B2517-0671-A34A-A7E4-FDCD1135F7E1}"/>
              </a:ext>
            </a:extLst>
          </p:cNvPr>
          <p:cNvSpPr/>
          <p:nvPr/>
        </p:nvSpPr>
        <p:spPr>
          <a:xfrm rot="10800000">
            <a:off x="11435268" y="6069931"/>
            <a:ext cx="571500"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hlinkClick r:id="rId3" action="ppaction://hlinksldjump"/>
            <a:extLst>
              <a:ext uri="{FF2B5EF4-FFF2-40B4-BE49-F238E27FC236}">
                <a16:creationId xmlns:a16="http://schemas.microsoft.com/office/drawing/2014/main" id="{031AFA8C-B99B-5847-BE51-062F2D0BA5C2}"/>
              </a:ext>
            </a:extLst>
          </p:cNvPr>
          <p:cNvSpPr/>
          <p:nvPr/>
        </p:nvSpPr>
        <p:spPr>
          <a:xfrm>
            <a:off x="141668" y="154546"/>
            <a:ext cx="1081825" cy="425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TOP</a:t>
            </a:r>
            <a:endParaRPr kumimoji="1" lang="ja-JP" altLang="en-US"/>
          </a:p>
        </p:txBody>
      </p:sp>
      <p:sp>
        <p:nvSpPr>
          <p:cNvPr id="9" name="正方形/長方形 8">
            <a:hlinkClick r:id="rId4" action="ppaction://hlinksldjump"/>
          </p:cNvPr>
          <p:cNvSpPr/>
          <p:nvPr/>
        </p:nvSpPr>
        <p:spPr>
          <a:xfrm>
            <a:off x="1901687" y="612041"/>
            <a:ext cx="8388626" cy="1971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hlinkClick r:id="rId5" action="ppaction://hlinksldjump"/>
          </p:cNvPr>
          <p:cNvSpPr/>
          <p:nvPr/>
        </p:nvSpPr>
        <p:spPr>
          <a:xfrm>
            <a:off x="1901687" y="2749270"/>
            <a:ext cx="3773399" cy="4108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hlinkClick r:id="rId6" action="ppaction://hlinksldjump"/>
          </p:cNvPr>
          <p:cNvSpPr/>
          <p:nvPr/>
        </p:nvSpPr>
        <p:spPr>
          <a:xfrm>
            <a:off x="5834744" y="2583542"/>
            <a:ext cx="4455570" cy="20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hlinkClick r:id="rId7" action="ppaction://hlinksldjump"/>
          </p:cNvPr>
          <p:cNvSpPr/>
          <p:nvPr/>
        </p:nvSpPr>
        <p:spPr>
          <a:xfrm>
            <a:off x="5834743" y="4615542"/>
            <a:ext cx="4455570" cy="84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hlinkClick r:id="rId8" action="ppaction://hlinksldjump"/>
          </p:cNvPr>
          <p:cNvSpPr/>
          <p:nvPr/>
        </p:nvSpPr>
        <p:spPr>
          <a:xfrm>
            <a:off x="5834743" y="5520882"/>
            <a:ext cx="4455570" cy="1066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73312012"/>
      </p:ext>
    </p:extLst>
  </p:cSld>
  <p:clrMapOvr>
    <a:masterClrMapping/>
  </p:clrMapOvr>
  <mc:AlternateContent xmlns:mc="http://schemas.openxmlformats.org/markup-compatibility/2006" xmlns:p14="http://schemas.microsoft.com/office/powerpoint/2010/main">
    <mc:Choice Requires="p14">
      <p:transition spd="med">
        <p14:flythrough dir="out"/>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8296" y="139148"/>
            <a:ext cx="10426147" cy="516836"/>
          </a:xfrm>
          <a:solidFill>
            <a:schemeClr val="accent1">
              <a:lumMod val="75000"/>
            </a:schemeClr>
          </a:solidFill>
        </p:spPr>
        <p:txBody>
          <a:bodyPr>
            <a:noAutofit/>
          </a:bodyPr>
          <a:lstStyle/>
          <a:p>
            <a:r>
              <a:rPr kumimoji="1" lang="ja-JP" altLang="en-US" sz="2800" dirty="0" smtClean="0">
                <a:solidFill>
                  <a:schemeClr val="bg1"/>
                </a:solidFill>
                <a:latin typeface="ＭＳ ゴシック" panose="020B0609070205080204" pitchFamily="49" charset="-128"/>
                <a:ea typeface="ＭＳ ゴシック" panose="020B0609070205080204" pitchFamily="49" charset="-128"/>
              </a:rPr>
              <a:t>教員のライフステージと宮城の教員に求められる資質能力</a:t>
            </a:r>
            <a:endParaRPr kumimoji="1" lang="ja-JP" altLang="en-US" sz="2800" dirty="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5" name="表 4"/>
          <p:cNvGraphicFramePr>
            <a:graphicFrameLocks noGrp="1"/>
          </p:cNvGraphicFramePr>
          <p:nvPr>
            <p:extLst>
              <p:ext uri="{D42A27DB-BD31-4B8C-83A1-F6EECF244321}">
                <p14:modId xmlns:p14="http://schemas.microsoft.com/office/powerpoint/2010/main" val="81877297"/>
              </p:ext>
            </p:extLst>
          </p:nvPr>
        </p:nvGraphicFramePr>
        <p:xfrm>
          <a:off x="278296" y="694555"/>
          <a:ext cx="11598965" cy="5774400"/>
        </p:xfrm>
        <a:graphic>
          <a:graphicData uri="http://schemas.openxmlformats.org/drawingml/2006/table">
            <a:tbl>
              <a:tblPr firstRow="1" firstCol="1" bandRow="1">
                <a:tableStyleId>{5C22544A-7EE6-4342-B048-85BDC9FD1C3A}</a:tableStyleId>
              </a:tblPr>
              <a:tblGrid>
                <a:gridCol w="2318183">
                  <a:extLst>
                    <a:ext uri="{9D8B030D-6E8A-4147-A177-3AD203B41FA5}">
                      <a16:colId xmlns:a16="http://schemas.microsoft.com/office/drawing/2014/main" val="4232155166"/>
                    </a:ext>
                  </a:extLst>
                </a:gridCol>
                <a:gridCol w="2318183">
                  <a:extLst>
                    <a:ext uri="{9D8B030D-6E8A-4147-A177-3AD203B41FA5}">
                      <a16:colId xmlns:a16="http://schemas.microsoft.com/office/drawing/2014/main" val="3940446128"/>
                    </a:ext>
                  </a:extLst>
                </a:gridCol>
                <a:gridCol w="2322208">
                  <a:extLst>
                    <a:ext uri="{9D8B030D-6E8A-4147-A177-3AD203B41FA5}">
                      <a16:colId xmlns:a16="http://schemas.microsoft.com/office/drawing/2014/main" val="4204487944"/>
                    </a:ext>
                  </a:extLst>
                </a:gridCol>
                <a:gridCol w="2318183">
                  <a:extLst>
                    <a:ext uri="{9D8B030D-6E8A-4147-A177-3AD203B41FA5}">
                      <a16:colId xmlns:a16="http://schemas.microsoft.com/office/drawing/2014/main" val="2377040943"/>
                    </a:ext>
                  </a:extLst>
                </a:gridCol>
                <a:gridCol w="2322208">
                  <a:extLst>
                    <a:ext uri="{9D8B030D-6E8A-4147-A177-3AD203B41FA5}">
                      <a16:colId xmlns:a16="http://schemas.microsoft.com/office/drawing/2014/main" val="333497765"/>
                    </a:ext>
                  </a:extLst>
                </a:gridCol>
              </a:tblGrid>
              <a:tr h="488880">
                <a:tc>
                  <a:txBody>
                    <a:bodyPr/>
                    <a:lstStyle/>
                    <a:p>
                      <a:pPr algn="ctr" fontAlgn="ctr">
                        <a:lnSpc>
                          <a:spcPct val="100000"/>
                        </a:lnSpc>
                        <a:spcAft>
                          <a:spcPts val="0"/>
                        </a:spcAft>
                      </a:pPr>
                      <a:r>
                        <a:rPr lang="ja-JP" sz="2000" kern="1200" spc="0" baseline="0" dirty="0">
                          <a:solidFill>
                            <a:schemeClr val="tx1"/>
                          </a:solidFill>
                          <a:effectLst/>
                          <a:latin typeface="ＭＳ ゴシック" panose="020B0609070205080204" pitchFamily="49" charset="-128"/>
                          <a:ea typeface="ＭＳ ゴシック" panose="020B0609070205080204" pitchFamily="49" charset="-128"/>
                        </a:rPr>
                        <a:t>第０期</a:t>
                      </a:r>
                    </a:p>
                    <a:p>
                      <a:pPr algn="ctr" fontAlgn="ctr">
                        <a:lnSpc>
                          <a:spcPct val="100000"/>
                        </a:lnSpc>
                        <a:spcAft>
                          <a:spcPts val="0"/>
                        </a:spcAft>
                      </a:pPr>
                      <a:r>
                        <a:rPr lang="ja-JP" sz="2000" kern="1200" spc="0" baseline="0" dirty="0">
                          <a:solidFill>
                            <a:schemeClr val="tx1"/>
                          </a:solidFill>
                          <a:effectLst/>
                          <a:latin typeface="ＭＳ ゴシック" panose="020B0609070205080204" pitchFamily="49" charset="-128"/>
                          <a:ea typeface="ＭＳ ゴシック" panose="020B0609070205080204" pitchFamily="49" charset="-128"/>
                        </a:rPr>
                        <a:t>【新規採用時】</a:t>
                      </a:r>
                    </a:p>
                    <a:p>
                      <a:pPr algn="ctr" fontAlgn="ctr">
                        <a:lnSpc>
                          <a:spcPct val="100000"/>
                        </a:lnSpc>
                        <a:spcAft>
                          <a:spcPts val="0"/>
                        </a:spcAft>
                      </a:pPr>
                      <a:r>
                        <a:rPr lang="ja-JP" sz="2000" kern="1200" spc="0" baseline="0" dirty="0">
                          <a:solidFill>
                            <a:schemeClr val="tx1"/>
                          </a:solidFill>
                          <a:effectLst/>
                          <a:latin typeface="ＭＳ ゴシック" panose="020B0609070205080204" pitchFamily="49" charset="-128"/>
                          <a:ea typeface="ＭＳ ゴシック" panose="020B0609070205080204" pitchFamily="49" charset="-128"/>
                        </a:rPr>
                        <a:t>０年</a:t>
                      </a:r>
                      <a:endParaRPr lang="ja-JP" sz="20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spcAft>
                          <a:spcPts val="0"/>
                        </a:spcAft>
                      </a:pPr>
                      <a:r>
                        <a:rPr lang="ja-JP" sz="2000" kern="1200" spc="0" baseline="0" dirty="0">
                          <a:solidFill>
                            <a:schemeClr val="tx1"/>
                          </a:solidFill>
                          <a:effectLst/>
                          <a:latin typeface="ＭＳ ゴシック" panose="020B0609070205080204" pitchFamily="49" charset="-128"/>
                          <a:ea typeface="ＭＳ ゴシック" panose="020B0609070205080204" pitchFamily="49" charset="-128"/>
                        </a:rPr>
                        <a:t>第Ⅰ期</a:t>
                      </a:r>
                    </a:p>
                    <a:p>
                      <a:pPr algn="ctr" fontAlgn="ctr">
                        <a:lnSpc>
                          <a:spcPct val="100000"/>
                        </a:lnSpc>
                        <a:spcAft>
                          <a:spcPts val="0"/>
                        </a:spcAft>
                      </a:pPr>
                      <a:r>
                        <a:rPr lang="ja-JP" sz="2000" kern="1200" spc="0" baseline="0" dirty="0">
                          <a:solidFill>
                            <a:schemeClr val="tx1"/>
                          </a:solidFill>
                          <a:effectLst/>
                          <a:latin typeface="ＭＳ ゴシック" panose="020B0609070205080204" pitchFamily="49" charset="-128"/>
                          <a:ea typeface="ＭＳ ゴシック" panose="020B0609070205080204" pitchFamily="49" charset="-128"/>
                        </a:rPr>
                        <a:t>【基礎形成期】</a:t>
                      </a:r>
                    </a:p>
                    <a:p>
                      <a:pPr algn="ctr" fontAlgn="ctr">
                        <a:lnSpc>
                          <a:spcPct val="100000"/>
                        </a:lnSpc>
                        <a:spcAft>
                          <a:spcPts val="0"/>
                        </a:spcAft>
                      </a:pPr>
                      <a:r>
                        <a:rPr lang="ja-JP" sz="2000" kern="1200" spc="0" baseline="0" dirty="0">
                          <a:solidFill>
                            <a:schemeClr val="tx1"/>
                          </a:solidFill>
                          <a:effectLst/>
                          <a:latin typeface="ＭＳ ゴシック" panose="020B0609070205080204" pitchFamily="49" charset="-128"/>
                          <a:ea typeface="ＭＳ ゴシック" panose="020B0609070205080204" pitchFamily="49" charset="-128"/>
                        </a:rPr>
                        <a:t>１年目～５年目</a:t>
                      </a:r>
                      <a:endParaRPr lang="ja-JP" sz="20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100000"/>
                        </a:lnSpc>
                        <a:spcAft>
                          <a:spcPts val="0"/>
                        </a:spcAft>
                      </a:pPr>
                      <a:r>
                        <a:rPr lang="ja-JP" sz="2000" kern="1200" spc="0" baseline="0" dirty="0">
                          <a:solidFill>
                            <a:schemeClr val="tx1"/>
                          </a:solidFill>
                          <a:effectLst/>
                          <a:latin typeface="ＭＳ ゴシック" panose="020B0609070205080204" pitchFamily="49" charset="-128"/>
                          <a:ea typeface="ＭＳ ゴシック" panose="020B0609070205080204" pitchFamily="49" charset="-128"/>
                        </a:rPr>
                        <a:t>第Ⅱ期</a:t>
                      </a:r>
                    </a:p>
                    <a:p>
                      <a:pPr algn="ctr" fontAlgn="ctr">
                        <a:lnSpc>
                          <a:spcPct val="100000"/>
                        </a:lnSpc>
                        <a:spcAft>
                          <a:spcPts val="0"/>
                        </a:spcAft>
                      </a:pPr>
                      <a:r>
                        <a:rPr lang="ja-JP" sz="2000" kern="1200" spc="0" baseline="0" dirty="0">
                          <a:solidFill>
                            <a:schemeClr val="tx1"/>
                          </a:solidFill>
                          <a:effectLst/>
                          <a:latin typeface="ＭＳ ゴシック" panose="020B0609070205080204" pitchFamily="49" charset="-128"/>
                          <a:ea typeface="ＭＳ ゴシック" panose="020B0609070205080204" pitchFamily="49" charset="-128"/>
                        </a:rPr>
                        <a:t>【資質成長期】</a:t>
                      </a:r>
                    </a:p>
                    <a:p>
                      <a:pPr algn="ctr" fontAlgn="ctr">
                        <a:lnSpc>
                          <a:spcPct val="100000"/>
                        </a:lnSpc>
                        <a:spcAft>
                          <a:spcPts val="0"/>
                        </a:spcAft>
                      </a:pPr>
                      <a:r>
                        <a:rPr lang="ja-JP" sz="2000" kern="1200" spc="0" baseline="0" dirty="0">
                          <a:solidFill>
                            <a:schemeClr val="tx1"/>
                          </a:solidFill>
                          <a:effectLst/>
                          <a:latin typeface="ＭＳ ゴシック" panose="020B0609070205080204" pitchFamily="49" charset="-128"/>
                          <a:ea typeface="ＭＳ ゴシック" panose="020B0609070205080204" pitchFamily="49" charset="-128"/>
                        </a:rPr>
                        <a:t>６年目～１０年目</a:t>
                      </a:r>
                      <a:endParaRPr lang="ja-JP" sz="20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lnSpc>
                          <a:spcPct val="100000"/>
                        </a:lnSpc>
                        <a:spcAft>
                          <a:spcPts val="0"/>
                        </a:spcAft>
                      </a:pPr>
                      <a:r>
                        <a:rPr lang="ja-JP" sz="2000" kern="1200" spc="0" baseline="0" dirty="0">
                          <a:solidFill>
                            <a:schemeClr val="tx1"/>
                          </a:solidFill>
                          <a:effectLst/>
                          <a:latin typeface="ＭＳ ゴシック" panose="020B0609070205080204" pitchFamily="49" charset="-128"/>
                          <a:ea typeface="ＭＳ ゴシック" panose="020B0609070205080204" pitchFamily="49" charset="-128"/>
                        </a:rPr>
                        <a:t>第Ⅲ期</a:t>
                      </a:r>
                    </a:p>
                    <a:p>
                      <a:pPr algn="ctr" fontAlgn="ctr">
                        <a:lnSpc>
                          <a:spcPct val="100000"/>
                        </a:lnSpc>
                        <a:spcAft>
                          <a:spcPts val="0"/>
                        </a:spcAft>
                      </a:pPr>
                      <a:r>
                        <a:rPr lang="ja-JP" sz="2000" kern="1200" spc="0" baseline="0" dirty="0">
                          <a:solidFill>
                            <a:schemeClr val="tx1"/>
                          </a:solidFill>
                          <a:effectLst/>
                          <a:latin typeface="ＭＳ ゴシック" panose="020B0609070205080204" pitchFamily="49" charset="-128"/>
                          <a:ea typeface="ＭＳ ゴシック" panose="020B0609070205080204" pitchFamily="49" charset="-128"/>
                        </a:rPr>
                        <a:t>【資質充実期】</a:t>
                      </a:r>
                    </a:p>
                    <a:p>
                      <a:pPr algn="ctr" fontAlgn="ctr">
                        <a:lnSpc>
                          <a:spcPct val="100000"/>
                        </a:lnSpc>
                        <a:spcAft>
                          <a:spcPts val="0"/>
                        </a:spcAft>
                      </a:pPr>
                      <a:r>
                        <a:rPr lang="ja-JP" sz="1800" kern="1200" spc="0" baseline="0" dirty="0">
                          <a:solidFill>
                            <a:schemeClr val="tx1"/>
                          </a:solidFill>
                          <a:effectLst/>
                          <a:latin typeface="ＭＳ ゴシック" panose="020B0609070205080204" pitchFamily="49" charset="-128"/>
                          <a:ea typeface="ＭＳ ゴシック" panose="020B0609070205080204" pitchFamily="49" charset="-128"/>
                        </a:rPr>
                        <a:t>１１年目～２０年目</a:t>
                      </a:r>
                      <a:endParaRPr lang="ja-JP" sz="20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lnSpc>
                          <a:spcPct val="100000"/>
                        </a:lnSpc>
                        <a:spcAft>
                          <a:spcPts val="0"/>
                        </a:spcAft>
                      </a:pPr>
                      <a:r>
                        <a:rPr lang="ja-JP" sz="2000" kern="1200" spc="0" baseline="0" dirty="0">
                          <a:solidFill>
                            <a:schemeClr val="tx1"/>
                          </a:solidFill>
                          <a:effectLst/>
                          <a:latin typeface="ＭＳ ゴシック" panose="020B0609070205080204" pitchFamily="49" charset="-128"/>
                          <a:ea typeface="ＭＳ ゴシック" panose="020B0609070205080204" pitchFamily="49" charset="-128"/>
                        </a:rPr>
                        <a:t>第Ⅳ期</a:t>
                      </a:r>
                    </a:p>
                    <a:p>
                      <a:pPr algn="ctr" fontAlgn="ctr">
                        <a:lnSpc>
                          <a:spcPct val="100000"/>
                        </a:lnSpc>
                        <a:spcAft>
                          <a:spcPts val="0"/>
                        </a:spcAft>
                      </a:pPr>
                      <a:r>
                        <a:rPr lang="ja-JP" sz="2000" kern="1200" spc="0" baseline="0" dirty="0">
                          <a:solidFill>
                            <a:schemeClr val="tx1"/>
                          </a:solidFill>
                          <a:effectLst/>
                          <a:latin typeface="ＭＳ ゴシック" panose="020B0609070205080204" pitchFamily="49" charset="-128"/>
                          <a:ea typeface="ＭＳ ゴシック" panose="020B0609070205080204" pitchFamily="49" charset="-128"/>
                        </a:rPr>
                        <a:t>【深化発展期】</a:t>
                      </a:r>
                    </a:p>
                    <a:p>
                      <a:pPr algn="ctr" fontAlgn="ctr">
                        <a:lnSpc>
                          <a:spcPct val="100000"/>
                        </a:lnSpc>
                        <a:spcAft>
                          <a:spcPts val="0"/>
                        </a:spcAft>
                      </a:pPr>
                      <a:r>
                        <a:rPr lang="ja-JP" sz="2000" kern="1200" spc="0" baseline="0" dirty="0">
                          <a:solidFill>
                            <a:schemeClr val="tx1"/>
                          </a:solidFill>
                          <a:effectLst/>
                          <a:latin typeface="ＭＳ ゴシック" panose="020B0609070205080204" pitchFamily="49" charset="-128"/>
                          <a:ea typeface="ＭＳ ゴシック" panose="020B0609070205080204" pitchFamily="49" charset="-128"/>
                        </a:rPr>
                        <a:t>２１年目以上</a:t>
                      </a:r>
                      <a:endParaRPr lang="ja-JP" sz="20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1683598717"/>
                  </a:ext>
                </a:extLst>
              </a:tr>
              <a:tr h="892708">
                <a:tc gridSpan="5">
                  <a:txBody>
                    <a:bodyPr/>
                    <a:lstStyle/>
                    <a:p>
                      <a:pPr marL="261938" indent="-261938"/>
                      <a:r>
                        <a:rPr kumimoji="1" lang="ja-JP" altLang="en-US" sz="2000" b="1" kern="1200" dirty="0" smtClean="0">
                          <a:solidFill>
                            <a:srgbClr val="FF0000"/>
                          </a:solidFill>
                          <a:effectLst/>
                          <a:latin typeface="ＭＳ ゴシック" panose="020B0609070205080204" pitchFamily="49" charset="-128"/>
                          <a:ea typeface="ＭＳ ゴシック" panose="020B0609070205080204" pitchFamily="49" charset="-128"/>
                          <a:cs typeface="+mn-cs"/>
                        </a:rPr>
                        <a:t>○　</a:t>
                      </a:r>
                      <a:r>
                        <a:rPr kumimoji="1" lang="ja-JP" altLang="ja-JP" sz="2000" b="1" kern="1200" dirty="0" smtClean="0">
                          <a:solidFill>
                            <a:srgbClr val="FF0000"/>
                          </a:solidFill>
                          <a:effectLst/>
                          <a:latin typeface="ＭＳ ゴシック" panose="020B0609070205080204" pitchFamily="49" charset="-128"/>
                          <a:ea typeface="ＭＳ ゴシック" panose="020B0609070205080204" pitchFamily="49" charset="-128"/>
                          <a:cs typeface="+mn-cs"/>
                        </a:rPr>
                        <a:t>子供たちに最適の学びを提供するため，生涯にわたり学び続ける姿勢を持ち続けること。</a:t>
                      </a:r>
                    </a:p>
                    <a:p>
                      <a:pPr marL="261938" indent="-261938"/>
                      <a:r>
                        <a:rPr kumimoji="1" lang="ja-JP" altLang="en-US" sz="2000" b="1" kern="1200" dirty="0" smtClean="0">
                          <a:solidFill>
                            <a:srgbClr val="FF0000"/>
                          </a:solidFill>
                          <a:effectLst/>
                          <a:latin typeface="ＭＳ ゴシック" panose="020B0609070205080204" pitchFamily="49" charset="-128"/>
                          <a:ea typeface="ＭＳ ゴシック" panose="020B0609070205080204" pitchFamily="49" charset="-128"/>
                          <a:cs typeface="+mn-cs"/>
                        </a:rPr>
                        <a:t>○　</a:t>
                      </a:r>
                      <a:r>
                        <a:rPr kumimoji="1" lang="ja-JP" altLang="ja-JP" sz="2000" b="1" kern="1200" dirty="0" smtClean="0">
                          <a:solidFill>
                            <a:srgbClr val="FF0000"/>
                          </a:solidFill>
                          <a:effectLst/>
                          <a:latin typeface="ＭＳ ゴシック" panose="020B0609070205080204" pitchFamily="49" charset="-128"/>
                          <a:ea typeface="ＭＳ ゴシック" panose="020B0609070205080204" pitchFamily="49" charset="-128"/>
                          <a:cs typeface="+mn-cs"/>
                        </a:rPr>
                        <a:t>東日本大震災の経験を踏まえ，宮城の創造的復興を実現し，持続可能な地域社会を作るため，未来を担う人材を育成する志を持ち続けること。</a:t>
                      </a:r>
                      <a:endParaRPr lang="ja-JP" sz="2000" kern="1200" spc="0" baseline="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l" fontAlgn="ctr">
                        <a:lnSpc>
                          <a:spcPct val="100000"/>
                        </a:lnSpc>
                        <a:spcAft>
                          <a:spcPts val="0"/>
                        </a:spcAft>
                      </a:pPr>
                      <a:endParaRPr lang="ja-JP" sz="18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l" fontAlgn="ctr">
                        <a:lnSpc>
                          <a:spcPct val="100000"/>
                        </a:lnSpc>
                        <a:spcAft>
                          <a:spcPts val="0"/>
                        </a:spcAft>
                      </a:pPr>
                      <a:endParaRPr lang="ja-JP" sz="18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l" fontAlgn="ctr">
                        <a:lnSpc>
                          <a:spcPct val="100000"/>
                        </a:lnSpc>
                        <a:spcAft>
                          <a:spcPts val="0"/>
                        </a:spcAft>
                      </a:pPr>
                      <a:endParaRPr lang="ja-JP" sz="18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l" fontAlgn="ctr">
                        <a:lnSpc>
                          <a:spcPct val="100000"/>
                        </a:lnSpc>
                        <a:spcAft>
                          <a:spcPts val="0"/>
                        </a:spcAft>
                      </a:pPr>
                      <a:endParaRPr lang="ja-JP" sz="18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23143475"/>
                  </a:ext>
                </a:extLst>
              </a:tr>
              <a:tr h="3099501">
                <a:tc>
                  <a:txBody>
                    <a:bodyPr/>
                    <a:lstStyle/>
                    <a:p>
                      <a:pPr algn="l" fontAlgn="ctr">
                        <a:lnSpc>
                          <a:spcPct val="100000"/>
                        </a:lnSpc>
                        <a:spcAft>
                          <a:spcPts val="0"/>
                        </a:spcAft>
                      </a:pPr>
                      <a:r>
                        <a:rPr kumimoji="1" lang="ja-JP" altLang="ja-JP" sz="2000" b="0" kern="1200" dirty="0" smtClean="0">
                          <a:solidFill>
                            <a:schemeClr val="tx1"/>
                          </a:solidFill>
                          <a:effectLst/>
                          <a:latin typeface="ＭＳ ゴシック" panose="020B0609070205080204" pitchFamily="49" charset="-128"/>
                          <a:ea typeface="ＭＳ ゴシック" panose="020B0609070205080204" pitchFamily="49" charset="-128"/>
                          <a:cs typeface="+mn-cs"/>
                        </a:rPr>
                        <a:t>学習指導・生徒指導に関する基礎的な知識と技能を備え，教員としての基本的な力量を身に付ける。</a:t>
                      </a:r>
                      <a:endParaRPr lang="ja-JP" sz="2000" b="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spcAft>
                          <a:spcPts val="0"/>
                        </a:spcAft>
                      </a:pPr>
                      <a:r>
                        <a:rPr kumimoji="1" lang="ja-JP" altLang="ja-JP" sz="2000" b="0" kern="1200" dirty="0" smtClean="0">
                          <a:solidFill>
                            <a:schemeClr val="dk1"/>
                          </a:solidFill>
                          <a:effectLst/>
                          <a:latin typeface="ＭＳ ゴシック" panose="020B0609070205080204" pitchFamily="49" charset="-128"/>
                          <a:ea typeface="ＭＳ ゴシック" panose="020B0609070205080204" pitchFamily="49" charset="-128"/>
                          <a:cs typeface="+mn-cs"/>
                        </a:rPr>
                        <a:t>学習指導・生徒指導，学級経営，校務分掌についての一定の職務遂行能力を身に付けるとともに，学級担任としての力量を身に付ける。</a:t>
                      </a:r>
                      <a:endParaRPr lang="ja-JP" sz="2000" b="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lnSpc>
                          <a:spcPct val="100000"/>
                        </a:lnSpc>
                        <a:spcAft>
                          <a:spcPts val="0"/>
                        </a:spcAft>
                      </a:pPr>
                      <a:r>
                        <a:rPr kumimoji="1" lang="ja-JP" altLang="ja-JP" sz="2000" b="0" kern="1200" dirty="0" smtClean="0">
                          <a:solidFill>
                            <a:schemeClr val="dk1"/>
                          </a:solidFill>
                          <a:effectLst/>
                          <a:latin typeface="ＭＳ ゴシック" panose="020B0609070205080204" pitchFamily="49" charset="-128"/>
                          <a:ea typeface="ＭＳ ゴシック" panose="020B0609070205080204" pitchFamily="49" charset="-128"/>
                          <a:cs typeface="+mn-cs"/>
                        </a:rPr>
                        <a:t>学級担任，教科主任としての経験をもとに，学習指導はもとより，学級経営・学年経営，生徒指導等の在り方に関して広い視野に立った力量を向上させる。</a:t>
                      </a:r>
                      <a:endParaRPr lang="ja-JP" sz="2000" b="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l" fontAlgn="ctr">
                        <a:lnSpc>
                          <a:spcPct val="100000"/>
                        </a:lnSpc>
                        <a:spcAft>
                          <a:spcPts val="0"/>
                        </a:spcAft>
                      </a:pPr>
                      <a:r>
                        <a:rPr kumimoji="1" lang="ja-JP" altLang="ja-JP" sz="2000" b="0" kern="1200" dirty="0" smtClean="0">
                          <a:solidFill>
                            <a:schemeClr val="dk1"/>
                          </a:solidFill>
                          <a:effectLst/>
                          <a:latin typeface="ＭＳ ゴシック" panose="020B0609070205080204" pitchFamily="49" charset="-128"/>
                          <a:ea typeface="ＭＳ ゴシック" panose="020B0609070205080204" pitchFamily="49" charset="-128"/>
                          <a:cs typeface="+mn-cs"/>
                        </a:rPr>
                        <a:t>教員として求められる多様な経験を十分に積み，さらに校内における中核的な役割を果たす教員として全校的視野に立った指導力を充実させる。</a:t>
                      </a:r>
                      <a:endParaRPr lang="ja-JP" sz="2000" b="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lnSpc>
                          <a:spcPct val="100000"/>
                        </a:lnSpc>
                        <a:spcAft>
                          <a:spcPts val="0"/>
                        </a:spcAft>
                      </a:pPr>
                      <a:r>
                        <a:rPr kumimoji="1" lang="ja-JP" altLang="ja-JP" sz="2000" b="0" kern="1200" dirty="0" smtClean="0">
                          <a:solidFill>
                            <a:schemeClr val="dk1"/>
                          </a:solidFill>
                          <a:effectLst/>
                          <a:latin typeface="ＭＳ ゴシック" panose="020B0609070205080204" pitchFamily="49" charset="-128"/>
                          <a:ea typeface="ＭＳ ゴシック" panose="020B0609070205080204" pitchFamily="49" charset="-128"/>
                          <a:cs typeface="+mn-cs"/>
                        </a:rPr>
                        <a:t>教員としての高い専門性を発揮するとともに，学校運営上重要な役割を担い，他の職員への助言・援助など指導的役割や，学校や地域全体の教育力向上に貢献できる力量を向上させる。</a:t>
                      </a:r>
                      <a:endParaRPr lang="ja-JP" sz="2000" b="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1995487730"/>
                  </a:ext>
                </a:extLst>
              </a:tr>
              <a:tr h="0">
                <a:tc gridSpan="5">
                  <a:txBody>
                    <a:bodyPr/>
                    <a:lstStyle/>
                    <a:p>
                      <a:pPr algn="l" fontAlgn="ctr">
                        <a:lnSpc>
                          <a:spcPct val="100000"/>
                        </a:lnSpc>
                        <a:spcAft>
                          <a:spcPts val="0"/>
                        </a:spcAft>
                      </a:pPr>
                      <a:r>
                        <a:rPr lang="ja-JP" altLang="en-US" sz="2000" kern="1200" spc="0" baseline="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教員としての使命感，教育的愛情を深め，広く豊かな教養や人間性を磨く。</a:t>
                      </a:r>
                      <a:endParaRPr lang="ja-JP" sz="20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pPr algn="l" fontAlgn="ctr">
                        <a:lnSpc>
                          <a:spcPct val="100000"/>
                        </a:lnSpc>
                        <a:spcAft>
                          <a:spcPts val="0"/>
                        </a:spcAft>
                      </a:pPr>
                      <a:endParaRPr lang="ja-JP" sz="18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ctr">
                        <a:lnSpc>
                          <a:spcPct val="100000"/>
                        </a:lnSpc>
                        <a:spcAft>
                          <a:spcPts val="0"/>
                        </a:spcAft>
                      </a:pPr>
                      <a:endParaRPr lang="ja-JP" sz="18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pPr algn="l" fontAlgn="ctr">
                        <a:lnSpc>
                          <a:spcPct val="100000"/>
                        </a:lnSpc>
                        <a:spcAft>
                          <a:spcPts val="0"/>
                        </a:spcAft>
                      </a:pPr>
                      <a:endParaRPr lang="ja-JP" sz="18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l" fontAlgn="ctr">
                        <a:lnSpc>
                          <a:spcPct val="100000"/>
                        </a:lnSpc>
                        <a:spcAft>
                          <a:spcPts val="0"/>
                        </a:spcAft>
                      </a:pPr>
                      <a:endParaRPr lang="ja-JP" sz="18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609226198"/>
                  </a:ext>
                </a:extLst>
              </a:tr>
            </a:tbl>
          </a:graphicData>
        </a:graphic>
      </p:graphicFrame>
      <p:sp>
        <p:nvSpPr>
          <p:cNvPr id="6" name="正方形/長方形 5">
            <a:hlinkClick r:id="rId2" action="ppaction://hlinksldjump"/>
            <a:extLst>
              <a:ext uri="{FF2B5EF4-FFF2-40B4-BE49-F238E27FC236}">
                <a16:creationId xmlns:a16="http://schemas.microsoft.com/office/drawing/2014/main" id="{031AFA8C-B99B-5847-BE51-062F2D0BA5C2}"/>
              </a:ext>
            </a:extLst>
          </p:cNvPr>
          <p:cNvSpPr/>
          <p:nvPr/>
        </p:nvSpPr>
        <p:spPr>
          <a:xfrm>
            <a:off x="10795435" y="185064"/>
            <a:ext cx="1081825" cy="425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ＭＳ ゴシック" panose="020B0609070205080204" pitchFamily="49" charset="-128"/>
                <a:ea typeface="ＭＳ ゴシック" panose="020B0609070205080204" pitchFamily="49" charset="-128"/>
              </a:rPr>
              <a:t>戻る</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87307107"/>
      </p:ext>
    </p:extLst>
  </p:cSld>
  <p:clrMapOvr>
    <a:masterClrMapping/>
  </p:clrMapOvr>
  <mc:AlternateContent xmlns:mc="http://schemas.openxmlformats.org/markup-compatibility/2006" xmlns:p14="http://schemas.microsoft.com/office/powerpoint/2010/main">
    <mc:Choice Requires="p14">
      <p:transition spd="med" advClick="0">
        <p14:warp dir="in"/>
      </p:transition>
    </mc:Choice>
    <mc:Fallback xmlns="">
      <p:transition spd="med"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8296" y="139148"/>
            <a:ext cx="10426147" cy="516836"/>
          </a:xfrm>
          <a:gradFill flip="none" rotWithShape="1">
            <a:gsLst>
              <a:gs pos="0">
                <a:schemeClr val="accent6">
                  <a:lumMod val="75000"/>
                </a:schemeClr>
              </a:gs>
              <a:gs pos="50000">
                <a:schemeClr val="accent6">
                  <a:lumMod val="60000"/>
                  <a:lumOff val="40000"/>
                </a:schemeClr>
              </a:gs>
              <a:gs pos="100000">
                <a:schemeClr val="bg1"/>
              </a:gs>
            </a:gsLst>
            <a:lin ang="0" scaled="1"/>
            <a:tileRect/>
          </a:gradFill>
        </p:spPr>
        <p:txBody>
          <a:bodyPr>
            <a:noAutofit/>
          </a:bodyPr>
          <a:lstStyle/>
          <a:p>
            <a:r>
              <a:rPr kumimoji="1" lang="ja-JP" altLang="en-US" sz="3200" dirty="0" smtClean="0">
                <a:solidFill>
                  <a:schemeClr val="bg1"/>
                </a:solidFill>
                <a:latin typeface="ＭＳ ゴシック" panose="020B0609070205080204" pitchFamily="49" charset="-128"/>
                <a:ea typeface="ＭＳ ゴシック" panose="020B0609070205080204" pitchFamily="49" charset="-128"/>
              </a:rPr>
              <a:t>授業力</a:t>
            </a:r>
            <a:endParaRPr kumimoji="1" lang="ja-JP" altLang="en-US" sz="3200" dirty="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72303351"/>
              </p:ext>
            </p:extLst>
          </p:nvPr>
        </p:nvGraphicFramePr>
        <p:xfrm>
          <a:off x="278295" y="805068"/>
          <a:ext cx="11598965" cy="5727120"/>
        </p:xfrm>
        <a:graphic>
          <a:graphicData uri="http://schemas.openxmlformats.org/drawingml/2006/table">
            <a:tbl>
              <a:tblPr firstRow="1" firstCol="1" bandRow="1">
                <a:tableStyleId>{5C22544A-7EE6-4342-B048-85BDC9FD1C3A}</a:tableStyleId>
              </a:tblPr>
              <a:tblGrid>
                <a:gridCol w="2318183">
                  <a:extLst>
                    <a:ext uri="{9D8B030D-6E8A-4147-A177-3AD203B41FA5}">
                      <a16:colId xmlns:a16="http://schemas.microsoft.com/office/drawing/2014/main" val="4232155166"/>
                    </a:ext>
                  </a:extLst>
                </a:gridCol>
                <a:gridCol w="2318183">
                  <a:extLst>
                    <a:ext uri="{9D8B030D-6E8A-4147-A177-3AD203B41FA5}">
                      <a16:colId xmlns:a16="http://schemas.microsoft.com/office/drawing/2014/main" val="3940446128"/>
                    </a:ext>
                  </a:extLst>
                </a:gridCol>
                <a:gridCol w="2322208">
                  <a:extLst>
                    <a:ext uri="{9D8B030D-6E8A-4147-A177-3AD203B41FA5}">
                      <a16:colId xmlns:a16="http://schemas.microsoft.com/office/drawing/2014/main" val="4204487944"/>
                    </a:ext>
                  </a:extLst>
                </a:gridCol>
                <a:gridCol w="2318183">
                  <a:extLst>
                    <a:ext uri="{9D8B030D-6E8A-4147-A177-3AD203B41FA5}">
                      <a16:colId xmlns:a16="http://schemas.microsoft.com/office/drawing/2014/main" val="2377040943"/>
                    </a:ext>
                  </a:extLst>
                </a:gridCol>
                <a:gridCol w="2322208">
                  <a:extLst>
                    <a:ext uri="{9D8B030D-6E8A-4147-A177-3AD203B41FA5}">
                      <a16:colId xmlns:a16="http://schemas.microsoft.com/office/drawing/2014/main" val="333497765"/>
                    </a:ext>
                  </a:extLst>
                </a:gridCol>
              </a:tblGrid>
              <a:tr h="663330">
                <a:tc>
                  <a:txBody>
                    <a:bodyPr/>
                    <a:lstStyle/>
                    <a:p>
                      <a:pPr algn="ctr"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第０期</a:t>
                      </a:r>
                    </a:p>
                    <a:p>
                      <a:pPr algn="ctr"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【新規採用時】</a:t>
                      </a:r>
                    </a:p>
                    <a:p>
                      <a:pPr algn="ctr"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０年</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第Ⅰ期</a:t>
                      </a:r>
                    </a:p>
                    <a:p>
                      <a:pPr algn="ctr"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【基礎形成期】</a:t>
                      </a:r>
                    </a:p>
                    <a:p>
                      <a:pPr algn="ctr"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１年目～５年目</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第Ⅱ期</a:t>
                      </a:r>
                    </a:p>
                    <a:p>
                      <a:pPr algn="ctr"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【資質成長期】</a:t>
                      </a:r>
                    </a:p>
                    <a:p>
                      <a:pPr algn="ctr"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６年目～１０年目</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第Ⅲ期</a:t>
                      </a:r>
                    </a:p>
                    <a:p>
                      <a:pPr algn="ctr"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【資質充実期】</a:t>
                      </a:r>
                    </a:p>
                    <a:p>
                      <a:pPr algn="ctr"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１１年目～２０年目</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第Ⅳ期</a:t>
                      </a:r>
                    </a:p>
                    <a:p>
                      <a:pPr algn="ctr"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【深化発展期】</a:t>
                      </a:r>
                    </a:p>
                    <a:p>
                      <a:pPr algn="ctr"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２１年目以上</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1683598717"/>
                  </a:ext>
                </a:extLst>
              </a:tr>
              <a:tr h="0">
                <a:tc gridSpan="2">
                  <a:txBody>
                    <a:bodyPr/>
                    <a:lstStyle/>
                    <a:p>
                      <a:pPr algn="just"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教科等に関する</a:t>
                      </a:r>
                      <a:r>
                        <a:rPr lang="ja-JP" sz="1300" u="sng" kern="1200" spc="0" baseline="0" dirty="0">
                          <a:solidFill>
                            <a:schemeClr val="tx1"/>
                          </a:solidFill>
                          <a:effectLst/>
                          <a:latin typeface="ＭＳ ゴシック" panose="020B0609070205080204" pitchFamily="49" charset="-128"/>
                          <a:ea typeface="ＭＳ ゴシック" panose="020B0609070205080204" pitchFamily="49" charset="-128"/>
                        </a:rPr>
                        <a:t>専門的知識・技能</a:t>
                      </a: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を有している</a:t>
                      </a:r>
                      <a:r>
                        <a:rPr lang="ja-JP" sz="1300" kern="1200" spc="0" baseline="0" dirty="0" smtClean="0">
                          <a:solidFill>
                            <a:schemeClr val="tx1"/>
                          </a:solidFill>
                          <a:effectLst/>
                          <a:latin typeface="ＭＳ ゴシック" panose="020B0609070205080204" pitchFamily="49" charset="-128"/>
                          <a:ea typeface="ＭＳ ゴシック" panose="020B0609070205080204" pitchFamily="49" charset="-128"/>
                        </a:rPr>
                        <a:t>こと</a:t>
                      </a:r>
                      <a:r>
                        <a:rPr lang="en-US" sz="1300" kern="1200" spc="0" baseline="0" dirty="0">
                          <a:solidFill>
                            <a:schemeClr val="tx1"/>
                          </a:solidFill>
                          <a:effectLst/>
                          <a:latin typeface="ＭＳ ゴシック" panose="020B0609070205080204" pitchFamily="49" charset="-128"/>
                          <a:ea typeface="ＭＳ ゴシック" panose="020B0609070205080204" pitchFamily="49" charset="-128"/>
                        </a:rPr>
                        <a:t> </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just"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教科等に関する</a:t>
                      </a:r>
                      <a:r>
                        <a:rPr lang="ja-JP" sz="1300" u="sng" kern="1200" spc="0" baseline="0" dirty="0">
                          <a:solidFill>
                            <a:schemeClr val="tx1"/>
                          </a:solidFill>
                          <a:effectLst/>
                          <a:latin typeface="ＭＳ ゴシック" panose="020B0609070205080204" pitchFamily="49" charset="-128"/>
                          <a:ea typeface="ＭＳ ゴシック" panose="020B0609070205080204" pitchFamily="49" charset="-128"/>
                        </a:rPr>
                        <a:t>高度な専門的知識・技能</a:t>
                      </a: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を有していること</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just"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教科等に関する</a:t>
                      </a:r>
                      <a:r>
                        <a:rPr lang="ja-JP" sz="1300" u="sng" kern="1200" spc="0" baseline="0" dirty="0">
                          <a:solidFill>
                            <a:schemeClr val="tx1"/>
                          </a:solidFill>
                          <a:effectLst/>
                          <a:latin typeface="ＭＳ ゴシック" panose="020B0609070205080204" pitchFamily="49" charset="-128"/>
                          <a:ea typeface="ＭＳ ゴシック" panose="020B0609070205080204" pitchFamily="49" charset="-128"/>
                        </a:rPr>
                        <a:t>最新の高度な専門的知識・技能</a:t>
                      </a: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を有している</a:t>
                      </a:r>
                      <a:r>
                        <a:rPr lang="ja-JP" sz="1300" kern="1200" spc="0" baseline="0" dirty="0" smtClean="0">
                          <a:solidFill>
                            <a:schemeClr val="tx1"/>
                          </a:solidFill>
                          <a:effectLst/>
                          <a:latin typeface="ＭＳ ゴシック" panose="020B0609070205080204" pitchFamily="49" charset="-128"/>
                          <a:ea typeface="ＭＳ ゴシック" panose="020B0609070205080204" pitchFamily="49" charset="-128"/>
                        </a:rPr>
                        <a:t>こと</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972597986"/>
                  </a:ext>
                </a:extLst>
              </a:tr>
              <a:tr h="0">
                <a:tc gridSpan="2">
                  <a:txBody>
                    <a:bodyPr/>
                    <a:lstStyle/>
                    <a:p>
                      <a:pPr algn="just"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学習指導要領の目標等を達成するための</a:t>
                      </a:r>
                      <a:r>
                        <a:rPr lang="ja-JP" sz="1300" u="sng" kern="1200" spc="0" baseline="0" dirty="0">
                          <a:solidFill>
                            <a:schemeClr val="tx1"/>
                          </a:solidFill>
                          <a:effectLst/>
                          <a:latin typeface="ＭＳ ゴシック" panose="020B0609070205080204" pitchFamily="49" charset="-128"/>
                          <a:ea typeface="ＭＳ ゴシック" panose="020B0609070205080204" pitchFamily="49" charset="-128"/>
                        </a:rPr>
                        <a:t>教育の方法・技術</a:t>
                      </a: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を身に付けている</a:t>
                      </a:r>
                      <a:r>
                        <a:rPr lang="ja-JP" sz="1300" kern="1200" spc="0" baseline="0" dirty="0" smtClean="0">
                          <a:solidFill>
                            <a:schemeClr val="tx1"/>
                          </a:solidFill>
                          <a:effectLst/>
                          <a:latin typeface="ＭＳ ゴシック" panose="020B0609070205080204" pitchFamily="49" charset="-128"/>
                          <a:ea typeface="ＭＳ ゴシック" panose="020B0609070205080204" pitchFamily="49" charset="-128"/>
                        </a:rPr>
                        <a:t>こと</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just"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学習指導要領目標等を達成するための</a:t>
                      </a:r>
                      <a:r>
                        <a:rPr lang="ja-JP" sz="1300" u="sng" kern="1200" spc="0" baseline="0" dirty="0">
                          <a:solidFill>
                            <a:schemeClr val="tx1"/>
                          </a:solidFill>
                          <a:effectLst/>
                          <a:latin typeface="ＭＳ ゴシック" panose="020B0609070205080204" pitchFamily="49" charset="-128"/>
                          <a:ea typeface="ＭＳ ゴシック" panose="020B0609070205080204" pitchFamily="49" charset="-128"/>
                        </a:rPr>
                        <a:t>高度な教育の方法・技術</a:t>
                      </a: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を身に付けていること</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just"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学習指導要領目標等を達成するための</a:t>
                      </a:r>
                      <a:r>
                        <a:rPr lang="ja-JP" sz="1300" u="sng" kern="1200" spc="0" baseline="0" dirty="0">
                          <a:solidFill>
                            <a:schemeClr val="tx1"/>
                          </a:solidFill>
                          <a:effectLst/>
                          <a:latin typeface="ＭＳ ゴシック" panose="020B0609070205080204" pitchFamily="49" charset="-128"/>
                          <a:ea typeface="ＭＳ ゴシック" panose="020B0609070205080204" pitchFamily="49" charset="-128"/>
                        </a:rPr>
                        <a:t>最新の高度な教育の方法・技術</a:t>
                      </a: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を身に付けている</a:t>
                      </a:r>
                      <a:r>
                        <a:rPr lang="ja-JP" sz="1300" kern="1200" spc="0" baseline="0" dirty="0" smtClean="0">
                          <a:solidFill>
                            <a:schemeClr val="tx1"/>
                          </a:solidFill>
                          <a:effectLst/>
                          <a:latin typeface="ＭＳ ゴシック" panose="020B0609070205080204" pitchFamily="49" charset="-128"/>
                          <a:ea typeface="ＭＳ ゴシック" panose="020B0609070205080204" pitchFamily="49" charset="-128"/>
                        </a:rPr>
                        <a:t>こと</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177429032"/>
                  </a:ext>
                </a:extLst>
              </a:tr>
              <a:tr h="0">
                <a:tc gridSpan="5">
                  <a:txBody>
                    <a:bodyPr/>
                    <a:lstStyle/>
                    <a:p>
                      <a:pPr algn="just"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分かる授業づくりの視点を持つこと</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2997601"/>
                  </a:ext>
                </a:extLst>
              </a:tr>
              <a:tr h="0">
                <a:tc>
                  <a:txBody>
                    <a:bodyPr/>
                    <a:lstStyle/>
                    <a:p>
                      <a:pPr algn="just"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社会に開かれた教育課程の視点を踏まえた</a:t>
                      </a:r>
                      <a:r>
                        <a:rPr lang="ja-JP" sz="1300" u="sng" kern="1200" spc="0" baseline="0" dirty="0">
                          <a:solidFill>
                            <a:schemeClr val="tx1"/>
                          </a:solidFill>
                          <a:effectLst/>
                          <a:latin typeface="ＭＳ ゴシック" panose="020B0609070205080204" pitchFamily="49" charset="-128"/>
                          <a:ea typeface="ＭＳ ゴシック" panose="020B0609070205080204" pitchFamily="49" charset="-128"/>
                        </a:rPr>
                        <a:t>教材研究・教材化の必要性</a:t>
                      </a:r>
                      <a:r>
                        <a:rPr lang="ja-JP" sz="1300" u="sng" kern="1200" spc="0" baseline="0" dirty="0" smtClean="0">
                          <a:solidFill>
                            <a:schemeClr val="tx1"/>
                          </a:solidFill>
                          <a:effectLst/>
                          <a:latin typeface="ＭＳ ゴシック" panose="020B0609070205080204" pitchFamily="49" charset="-128"/>
                          <a:ea typeface="ＭＳ ゴシック" panose="020B0609070205080204" pitchFamily="49" charset="-128"/>
                        </a:rPr>
                        <a:t>を理解</a:t>
                      </a:r>
                      <a:r>
                        <a:rPr lang="ja-JP" sz="1300" kern="1200" spc="0" baseline="0" dirty="0" smtClean="0">
                          <a:solidFill>
                            <a:schemeClr val="tx1"/>
                          </a:solidFill>
                          <a:effectLst/>
                          <a:latin typeface="ＭＳ ゴシック" panose="020B0609070205080204" pitchFamily="49" charset="-128"/>
                          <a:ea typeface="ＭＳ ゴシック" panose="020B0609070205080204" pitchFamily="49" charset="-128"/>
                        </a:rPr>
                        <a:t>して</a:t>
                      </a: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いること</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just"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社会に開かれた教育課程の視点を踏まえた</a:t>
                      </a:r>
                      <a:r>
                        <a:rPr lang="ja-JP" sz="1300" u="sng" kern="1200" spc="0" baseline="0" dirty="0">
                          <a:solidFill>
                            <a:schemeClr val="tx1"/>
                          </a:solidFill>
                          <a:effectLst/>
                          <a:latin typeface="ＭＳ ゴシック" panose="020B0609070205080204" pitchFamily="49" charset="-128"/>
                          <a:ea typeface="ＭＳ ゴシック" panose="020B0609070205080204" pitchFamily="49" charset="-128"/>
                        </a:rPr>
                        <a:t>教材研究・教材化</a:t>
                      </a: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ができる</a:t>
                      </a:r>
                      <a:r>
                        <a:rPr lang="ja-JP" sz="1300" kern="1200" spc="0" baseline="0" dirty="0" smtClean="0">
                          <a:solidFill>
                            <a:schemeClr val="tx1"/>
                          </a:solidFill>
                          <a:effectLst/>
                          <a:latin typeface="ＭＳ ゴシック" panose="020B0609070205080204" pitchFamily="49" charset="-128"/>
                          <a:ea typeface="ＭＳ ゴシック" panose="020B0609070205080204" pitchFamily="49" charset="-128"/>
                        </a:rPr>
                        <a:t>こと</a:t>
                      </a:r>
                      <a:r>
                        <a:rPr lang="en-US" sz="1300" kern="1200" spc="0" baseline="0" dirty="0">
                          <a:solidFill>
                            <a:schemeClr val="tx1"/>
                          </a:solidFill>
                          <a:effectLst/>
                          <a:latin typeface="ＭＳ ゴシック" panose="020B0609070205080204" pitchFamily="49" charset="-128"/>
                          <a:ea typeface="ＭＳ ゴシック" panose="020B0609070205080204" pitchFamily="49" charset="-128"/>
                        </a:rPr>
                        <a:t> </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just"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社会に開かれた教育課程の視点を踏まえた</a:t>
                      </a:r>
                      <a:r>
                        <a:rPr lang="ja-JP" sz="1300" u="sng" kern="1200" spc="0" baseline="0" dirty="0">
                          <a:solidFill>
                            <a:schemeClr val="tx1"/>
                          </a:solidFill>
                          <a:effectLst/>
                          <a:latin typeface="ＭＳ ゴシック" panose="020B0609070205080204" pitchFamily="49" charset="-128"/>
                          <a:ea typeface="ＭＳ ゴシック" panose="020B0609070205080204" pitchFamily="49" charset="-128"/>
                        </a:rPr>
                        <a:t>教材研究・教材化への助言</a:t>
                      </a: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ができること</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社会に開かれた教育課程の視点を踏まえた</a:t>
                      </a:r>
                      <a:r>
                        <a:rPr lang="ja-JP" sz="1300" u="sng" kern="1200" spc="0" baseline="0" dirty="0">
                          <a:solidFill>
                            <a:schemeClr val="tx1"/>
                          </a:solidFill>
                          <a:effectLst/>
                          <a:latin typeface="ＭＳ ゴシック" panose="020B0609070205080204" pitchFamily="49" charset="-128"/>
                          <a:ea typeface="ＭＳ ゴシック" panose="020B0609070205080204" pitchFamily="49" charset="-128"/>
                        </a:rPr>
                        <a:t>教材研究・教材化への助言・指導</a:t>
                      </a: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ができること</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5600382"/>
                  </a:ext>
                </a:extLst>
              </a:tr>
              <a:tr h="0">
                <a:tc>
                  <a:txBody>
                    <a:bodyPr/>
                    <a:lstStyle/>
                    <a:p>
                      <a:pPr algn="just"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カリキュラム・マネジメントの</a:t>
                      </a:r>
                      <a:r>
                        <a:rPr lang="ja-JP" sz="1300" u="sng" kern="1200" spc="0" baseline="0" dirty="0">
                          <a:solidFill>
                            <a:schemeClr val="tx1"/>
                          </a:solidFill>
                          <a:effectLst/>
                          <a:latin typeface="ＭＳ ゴシック" panose="020B0609070205080204" pitchFamily="49" charset="-128"/>
                          <a:ea typeface="ＭＳ ゴシック" panose="020B0609070205080204" pitchFamily="49" charset="-128"/>
                        </a:rPr>
                        <a:t>意義や重要性を理解</a:t>
                      </a: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している</a:t>
                      </a:r>
                      <a:r>
                        <a:rPr lang="ja-JP" sz="1300" kern="1200" spc="0" baseline="0" dirty="0" smtClean="0">
                          <a:solidFill>
                            <a:schemeClr val="tx1"/>
                          </a:solidFill>
                          <a:effectLst/>
                          <a:latin typeface="ＭＳ ゴシック" panose="020B0609070205080204" pitchFamily="49" charset="-128"/>
                          <a:ea typeface="ＭＳ ゴシック" panose="020B0609070205080204" pitchFamily="49" charset="-128"/>
                        </a:rPr>
                        <a:t>こと</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just"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カリキュラム・マネジメントの視点を踏まえた</a:t>
                      </a:r>
                      <a:r>
                        <a:rPr lang="ja-JP" sz="1300" u="sng" kern="1200" spc="0" baseline="0" dirty="0">
                          <a:solidFill>
                            <a:schemeClr val="tx1"/>
                          </a:solidFill>
                          <a:effectLst/>
                          <a:latin typeface="ＭＳ ゴシック" panose="020B0609070205080204" pitchFamily="49" charset="-128"/>
                          <a:ea typeface="ＭＳ ゴシック" panose="020B0609070205080204" pitchFamily="49" charset="-128"/>
                        </a:rPr>
                        <a:t>授業展開・授業改善の実践</a:t>
                      </a: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ができる</a:t>
                      </a:r>
                      <a:r>
                        <a:rPr lang="ja-JP" sz="1300" kern="1200" spc="0" baseline="0" dirty="0" smtClean="0">
                          <a:solidFill>
                            <a:schemeClr val="tx1"/>
                          </a:solidFill>
                          <a:effectLst/>
                          <a:latin typeface="ＭＳ ゴシック" panose="020B0609070205080204" pitchFamily="49" charset="-128"/>
                          <a:ea typeface="ＭＳ ゴシック" panose="020B0609070205080204" pitchFamily="49" charset="-128"/>
                        </a:rPr>
                        <a:t>こと</a:t>
                      </a:r>
                      <a:r>
                        <a:rPr lang="en-US" sz="1300" kern="1200" spc="0" baseline="0" dirty="0">
                          <a:solidFill>
                            <a:schemeClr val="tx1"/>
                          </a:solidFill>
                          <a:effectLst/>
                          <a:latin typeface="ＭＳ ゴシック" panose="020B0609070205080204" pitchFamily="49" charset="-128"/>
                          <a:ea typeface="ＭＳ ゴシック" panose="020B0609070205080204" pitchFamily="49" charset="-128"/>
                        </a:rPr>
                        <a:t> </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just"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カリキュラム・マネジメントの視点を踏まえた</a:t>
                      </a:r>
                      <a:r>
                        <a:rPr lang="ja-JP" sz="1300" u="sng" kern="1200" spc="0" baseline="0" dirty="0">
                          <a:solidFill>
                            <a:schemeClr val="tx1"/>
                          </a:solidFill>
                          <a:effectLst/>
                          <a:latin typeface="ＭＳ ゴシック" panose="020B0609070205080204" pitchFamily="49" charset="-128"/>
                          <a:ea typeface="ＭＳ ゴシック" panose="020B0609070205080204" pitchFamily="49" charset="-128"/>
                        </a:rPr>
                        <a:t>授業展開・授業改善を実践し，教育課程の編成への助言</a:t>
                      </a: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ができること</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カリキュラム・マネジメントの視点を踏まえた</a:t>
                      </a:r>
                      <a:r>
                        <a:rPr lang="ja-JP" sz="1300" u="sng" kern="1200" spc="0" baseline="0" dirty="0">
                          <a:solidFill>
                            <a:schemeClr val="tx1"/>
                          </a:solidFill>
                          <a:effectLst/>
                          <a:latin typeface="ＭＳ ゴシック" panose="020B0609070205080204" pitchFamily="49" charset="-128"/>
                          <a:ea typeface="ＭＳ ゴシック" panose="020B0609070205080204" pitchFamily="49" charset="-128"/>
                        </a:rPr>
                        <a:t>授業展開・授業改善を実践し，教育課程の編成への助言・指導</a:t>
                      </a: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ができること</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2203014"/>
                  </a:ext>
                </a:extLst>
              </a:tr>
              <a:tr h="0">
                <a:tc>
                  <a:txBody>
                    <a:bodyPr/>
                    <a:lstStyle/>
                    <a:p>
                      <a:pPr algn="just"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特別な支援を必要とする子供などの</a:t>
                      </a:r>
                      <a:r>
                        <a:rPr lang="ja-JP" sz="1300" u="sng" kern="1200" spc="0" baseline="0" dirty="0">
                          <a:solidFill>
                            <a:schemeClr val="tx1"/>
                          </a:solidFill>
                          <a:effectLst/>
                          <a:latin typeface="ＭＳ ゴシック" panose="020B0609070205080204" pitchFamily="49" charset="-128"/>
                          <a:ea typeface="ＭＳ ゴシック" panose="020B0609070205080204" pitchFamily="49" charset="-128"/>
                        </a:rPr>
                        <a:t>個別の教育支援計画・個別の指導計画を作成する意義と方法を理解</a:t>
                      </a: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している</a:t>
                      </a:r>
                      <a:r>
                        <a:rPr lang="ja-JP" sz="1300" kern="1200" spc="0" baseline="0" dirty="0" smtClean="0">
                          <a:solidFill>
                            <a:schemeClr val="tx1"/>
                          </a:solidFill>
                          <a:effectLst/>
                          <a:latin typeface="ＭＳ ゴシック" panose="020B0609070205080204" pitchFamily="49" charset="-128"/>
                          <a:ea typeface="ＭＳ ゴシック" panose="020B0609070205080204" pitchFamily="49" charset="-128"/>
                        </a:rPr>
                        <a:t>こと</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just"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特別な支援を必要とする子供などの</a:t>
                      </a:r>
                      <a:r>
                        <a:rPr lang="ja-JP" sz="1300" u="sng" kern="1200" spc="0" baseline="0" dirty="0">
                          <a:solidFill>
                            <a:schemeClr val="tx1"/>
                          </a:solidFill>
                          <a:effectLst/>
                          <a:latin typeface="ＭＳ ゴシック" panose="020B0609070205080204" pitchFamily="49" charset="-128"/>
                          <a:ea typeface="ＭＳ ゴシック" panose="020B0609070205080204" pitchFamily="49" charset="-128"/>
                        </a:rPr>
                        <a:t>個別の教育支援計画・個別の指導計画を関係機関と連携して作成</a:t>
                      </a: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できる</a:t>
                      </a:r>
                      <a:r>
                        <a:rPr lang="ja-JP" sz="1300" kern="1200" spc="0" baseline="0" dirty="0" smtClean="0">
                          <a:solidFill>
                            <a:schemeClr val="tx1"/>
                          </a:solidFill>
                          <a:effectLst/>
                          <a:latin typeface="ＭＳ ゴシック" panose="020B0609070205080204" pitchFamily="49" charset="-128"/>
                          <a:ea typeface="ＭＳ ゴシック" panose="020B0609070205080204" pitchFamily="49" charset="-128"/>
                        </a:rPr>
                        <a:t>こと</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just"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特別な支援を必要とする子供などの</a:t>
                      </a:r>
                      <a:r>
                        <a:rPr lang="ja-JP" sz="1300" u="sng" kern="1200" spc="0" baseline="0" dirty="0">
                          <a:solidFill>
                            <a:schemeClr val="tx1"/>
                          </a:solidFill>
                          <a:effectLst/>
                          <a:latin typeface="ＭＳ ゴシック" panose="020B0609070205080204" pitchFamily="49" charset="-128"/>
                          <a:ea typeface="ＭＳ ゴシック" panose="020B0609070205080204" pitchFamily="49" charset="-128"/>
                        </a:rPr>
                        <a:t>個別の教育支援計画・個別の指導計画の関係機関と連携した作成への助言</a:t>
                      </a: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ができる</a:t>
                      </a:r>
                      <a:r>
                        <a:rPr lang="ja-JP" sz="1300" kern="1200" spc="0" baseline="0" dirty="0" smtClean="0">
                          <a:solidFill>
                            <a:schemeClr val="tx1"/>
                          </a:solidFill>
                          <a:effectLst/>
                          <a:latin typeface="ＭＳ ゴシック" panose="020B0609070205080204" pitchFamily="49" charset="-128"/>
                          <a:ea typeface="ＭＳ ゴシック" panose="020B0609070205080204" pitchFamily="49" charset="-128"/>
                        </a:rPr>
                        <a:t>こと</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特別な支援を必要とする子供などの</a:t>
                      </a:r>
                      <a:r>
                        <a:rPr lang="ja-JP" sz="1300" u="sng" kern="1200" spc="0" baseline="0" dirty="0">
                          <a:solidFill>
                            <a:schemeClr val="tx1"/>
                          </a:solidFill>
                          <a:effectLst/>
                          <a:latin typeface="ＭＳ ゴシック" panose="020B0609070205080204" pitchFamily="49" charset="-128"/>
                          <a:ea typeface="ＭＳ ゴシック" panose="020B0609070205080204" pitchFamily="49" charset="-128"/>
                        </a:rPr>
                        <a:t>個別の教育支援計画・個別の指導計画の関係機関と連携した作成への助言・指導</a:t>
                      </a: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ができること</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6011279"/>
                  </a:ext>
                </a:extLst>
              </a:tr>
              <a:tr h="0">
                <a:tc gridSpan="3">
                  <a:txBody>
                    <a:bodyPr/>
                    <a:lstStyle/>
                    <a:p>
                      <a:pPr algn="just" fontAlgn="ctr">
                        <a:lnSpc>
                          <a:spcPct val="100000"/>
                        </a:lnSpc>
                        <a:spcAft>
                          <a:spcPts val="0"/>
                        </a:spcAft>
                      </a:pPr>
                      <a:r>
                        <a:rPr lang="en-US" sz="1300" kern="1200" spc="0" baseline="0" dirty="0">
                          <a:solidFill>
                            <a:schemeClr val="tx1"/>
                          </a:solidFill>
                          <a:effectLst/>
                          <a:latin typeface="ＭＳ ゴシック" panose="020B0609070205080204" pitchFamily="49" charset="-128"/>
                          <a:ea typeface="ＭＳ ゴシック" panose="020B0609070205080204" pitchFamily="49" charset="-128"/>
                        </a:rPr>
                        <a:t> </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just"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授業づくり等に関する</a:t>
                      </a:r>
                      <a:r>
                        <a:rPr lang="ja-JP" sz="1300" u="sng" kern="1200" spc="0" baseline="0" dirty="0">
                          <a:solidFill>
                            <a:schemeClr val="tx1"/>
                          </a:solidFill>
                          <a:effectLst/>
                          <a:latin typeface="ＭＳ ゴシック" panose="020B0609070205080204" pitchFamily="49" charset="-128"/>
                          <a:ea typeface="ＭＳ ゴシック" panose="020B0609070205080204" pitchFamily="49" charset="-128"/>
                        </a:rPr>
                        <a:t>若手教員への助言</a:t>
                      </a: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ができる</a:t>
                      </a:r>
                      <a:r>
                        <a:rPr lang="ja-JP" sz="1300" kern="1200" spc="0" baseline="0" dirty="0" smtClean="0">
                          <a:solidFill>
                            <a:schemeClr val="tx1"/>
                          </a:solidFill>
                          <a:effectLst/>
                          <a:latin typeface="ＭＳ ゴシック" panose="020B0609070205080204" pitchFamily="49" charset="-128"/>
                          <a:ea typeface="ＭＳ ゴシック" panose="020B0609070205080204" pitchFamily="49" charset="-128"/>
                        </a:rPr>
                        <a:t>こと</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授業づくり等に関する</a:t>
                      </a:r>
                      <a:r>
                        <a:rPr lang="ja-JP" sz="1300" u="sng" kern="1200" spc="0" baseline="0" dirty="0">
                          <a:solidFill>
                            <a:schemeClr val="tx1"/>
                          </a:solidFill>
                          <a:effectLst/>
                          <a:latin typeface="ＭＳ ゴシック" panose="020B0609070205080204" pitchFamily="49" charset="-128"/>
                          <a:ea typeface="ＭＳ ゴシック" panose="020B0609070205080204" pitchFamily="49" charset="-128"/>
                        </a:rPr>
                        <a:t>若手・中堅教員への助言・指導</a:t>
                      </a:r>
                      <a:r>
                        <a:rPr lang="ja-JP" sz="1300" kern="1200" spc="0" baseline="0" dirty="0">
                          <a:solidFill>
                            <a:schemeClr val="tx1"/>
                          </a:solidFill>
                          <a:effectLst/>
                          <a:latin typeface="ＭＳ ゴシック" panose="020B0609070205080204" pitchFamily="49" charset="-128"/>
                          <a:ea typeface="ＭＳ ゴシック" panose="020B0609070205080204" pitchFamily="49" charset="-128"/>
                        </a:rPr>
                        <a:t>ができること</a:t>
                      </a:r>
                      <a:endParaRPr lang="ja-JP" sz="1300" kern="1200" spc="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4331856"/>
                  </a:ext>
                </a:extLst>
              </a:tr>
            </a:tbl>
          </a:graphicData>
        </a:graphic>
      </p:graphicFrame>
      <p:sp>
        <p:nvSpPr>
          <p:cNvPr id="6" name="正方形/長方形 5">
            <a:hlinkClick r:id="rId2" action="ppaction://hlinksldjump"/>
            <a:extLst>
              <a:ext uri="{FF2B5EF4-FFF2-40B4-BE49-F238E27FC236}">
                <a16:creationId xmlns:a16="http://schemas.microsoft.com/office/drawing/2014/main" id="{031AFA8C-B99B-5847-BE51-062F2D0BA5C2}"/>
              </a:ext>
            </a:extLst>
          </p:cNvPr>
          <p:cNvSpPr/>
          <p:nvPr/>
        </p:nvSpPr>
        <p:spPr>
          <a:xfrm>
            <a:off x="10795435" y="185064"/>
            <a:ext cx="1081825" cy="425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ＭＳ ゴシック" panose="020B0609070205080204" pitchFamily="49" charset="-128"/>
                <a:ea typeface="ＭＳ ゴシック" panose="020B0609070205080204" pitchFamily="49" charset="-128"/>
              </a:rPr>
              <a:t>戻る</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22361711"/>
      </p:ext>
    </p:extLst>
  </p:cSld>
  <p:clrMapOvr>
    <a:masterClrMapping/>
  </p:clrMapOvr>
  <mc:AlternateContent xmlns:mc="http://schemas.openxmlformats.org/markup-compatibility/2006" xmlns:p14="http://schemas.microsoft.com/office/powerpoint/2010/main">
    <mc:Choice Requires="p14">
      <p:transition spd="med" advClick="0">
        <p14:warp dir="in"/>
      </p:transition>
    </mc:Choice>
    <mc:Fallback xmlns="">
      <p:transition spd="med"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385385462"/>
              </p:ext>
            </p:extLst>
          </p:nvPr>
        </p:nvGraphicFramePr>
        <p:xfrm>
          <a:off x="278296" y="815010"/>
          <a:ext cx="11648660" cy="5787000"/>
        </p:xfrm>
        <a:graphic>
          <a:graphicData uri="http://schemas.openxmlformats.org/drawingml/2006/table">
            <a:tbl>
              <a:tblPr firstRow="1" firstCol="1" bandRow="1">
                <a:tableStyleId>{5C22544A-7EE6-4342-B048-85BDC9FD1C3A}</a:tableStyleId>
              </a:tblPr>
              <a:tblGrid>
                <a:gridCol w="2329732">
                  <a:extLst>
                    <a:ext uri="{9D8B030D-6E8A-4147-A177-3AD203B41FA5}">
                      <a16:colId xmlns:a16="http://schemas.microsoft.com/office/drawing/2014/main" val="525750791"/>
                    </a:ext>
                  </a:extLst>
                </a:gridCol>
                <a:gridCol w="2329732">
                  <a:extLst>
                    <a:ext uri="{9D8B030D-6E8A-4147-A177-3AD203B41FA5}">
                      <a16:colId xmlns:a16="http://schemas.microsoft.com/office/drawing/2014/main" val="1153077153"/>
                    </a:ext>
                  </a:extLst>
                </a:gridCol>
                <a:gridCol w="2329732">
                  <a:extLst>
                    <a:ext uri="{9D8B030D-6E8A-4147-A177-3AD203B41FA5}">
                      <a16:colId xmlns:a16="http://schemas.microsoft.com/office/drawing/2014/main" val="2983903941"/>
                    </a:ext>
                  </a:extLst>
                </a:gridCol>
                <a:gridCol w="2329732">
                  <a:extLst>
                    <a:ext uri="{9D8B030D-6E8A-4147-A177-3AD203B41FA5}">
                      <a16:colId xmlns:a16="http://schemas.microsoft.com/office/drawing/2014/main" val="1753902241"/>
                    </a:ext>
                  </a:extLst>
                </a:gridCol>
                <a:gridCol w="2329732">
                  <a:extLst>
                    <a:ext uri="{9D8B030D-6E8A-4147-A177-3AD203B41FA5}">
                      <a16:colId xmlns:a16="http://schemas.microsoft.com/office/drawing/2014/main" val="1381367191"/>
                    </a:ext>
                  </a:extLst>
                </a:gridCol>
              </a:tblGrid>
              <a:tr h="410193">
                <a:tc>
                  <a:txBody>
                    <a:bodyPr/>
                    <a:lstStyle/>
                    <a:p>
                      <a:pPr marL="0" algn="ctr" defTabSz="914400" rtl="0" eaLnBrk="1" fontAlgn="ctr" latinLnBrk="0" hangingPunct="1">
                        <a:lnSpc>
                          <a:spcPct val="100000"/>
                        </a:lnSpc>
                        <a:spcAft>
                          <a:spcPts val="0"/>
                        </a:spcAft>
                      </a:pPr>
                      <a:r>
                        <a:rPr kumimoji="1" lang="ja-JP" sz="1300" b="1" kern="1200" spc="0" baseline="0" dirty="0">
                          <a:solidFill>
                            <a:schemeClr val="tx1"/>
                          </a:solidFill>
                          <a:effectLst/>
                          <a:latin typeface="ＭＳ ゴシック" panose="020B0609070205080204" pitchFamily="49" charset="-128"/>
                          <a:ea typeface="ＭＳ ゴシック" panose="020B0609070205080204" pitchFamily="49" charset="-128"/>
                          <a:cs typeface="+mn-cs"/>
                        </a:rPr>
                        <a:t>第０期</a:t>
                      </a:r>
                    </a:p>
                    <a:p>
                      <a:pPr marL="0" algn="ctr" defTabSz="914400" rtl="0" eaLnBrk="1" fontAlgn="ctr" latinLnBrk="0" hangingPunct="1">
                        <a:lnSpc>
                          <a:spcPct val="100000"/>
                        </a:lnSpc>
                        <a:spcAft>
                          <a:spcPts val="0"/>
                        </a:spcAft>
                      </a:pPr>
                      <a:r>
                        <a:rPr kumimoji="1" lang="ja-JP" sz="1300" b="1" kern="1200" spc="0" baseline="0" dirty="0">
                          <a:solidFill>
                            <a:schemeClr val="tx1"/>
                          </a:solidFill>
                          <a:effectLst/>
                          <a:latin typeface="ＭＳ ゴシック" panose="020B0609070205080204" pitchFamily="49" charset="-128"/>
                          <a:ea typeface="ＭＳ ゴシック" panose="020B0609070205080204" pitchFamily="49" charset="-128"/>
                          <a:cs typeface="+mn-cs"/>
                        </a:rPr>
                        <a:t>【新規採用時】</a:t>
                      </a:r>
                    </a:p>
                    <a:p>
                      <a:pPr marL="0" algn="ctr" defTabSz="914400" rtl="0" eaLnBrk="1" fontAlgn="ctr" latinLnBrk="0" hangingPunct="1">
                        <a:lnSpc>
                          <a:spcPct val="100000"/>
                        </a:lnSpc>
                        <a:spcAft>
                          <a:spcPts val="0"/>
                        </a:spcAft>
                      </a:pPr>
                      <a:r>
                        <a:rPr kumimoji="1" lang="ja-JP" sz="1300" b="1" kern="1200" spc="0" baseline="0" dirty="0">
                          <a:solidFill>
                            <a:schemeClr val="tx1"/>
                          </a:solidFill>
                          <a:effectLst/>
                          <a:latin typeface="ＭＳ ゴシック" panose="020B0609070205080204" pitchFamily="49" charset="-128"/>
                          <a:ea typeface="ＭＳ ゴシック" panose="020B0609070205080204" pitchFamily="49" charset="-128"/>
                          <a:cs typeface="+mn-cs"/>
                        </a:rPr>
                        <a:t>０年</a:t>
                      </a: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0000"/>
                        </a:lnSpc>
                        <a:spcAft>
                          <a:spcPts val="0"/>
                        </a:spcAft>
                      </a:pPr>
                      <a:r>
                        <a:rPr kumimoji="1" lang="ja-JP" sz="1300" b="1" kern="1200" spc="0" baseline="0" dirty="0">
                          <a:solidFill>
                            <a:schemeClr val="tx1"/>
                          </a:solidFill>
                          <a:effectLst/>
                          <a:latin typeface="ＭＳ ゴシック" panose="020B0609070205080204" pitchFamily="49" charset="-128"/>
                          <a:ea typeface="ＭＳ ゴシック" panose="020B0609070205080204" pitchFamily="49" charset="-128"/>
                          <a:cs typeface="+mn-cs"/>
                        </a:rPr>
                        <a:t>第Ⅰ期</a:t>
                      </a:r>
                    </a:p>
                    <a:p>
                      <a:pPr marL="0" algn="ctr" defTabSz="914400" rtl="0" eaLnBrk="1" fontAlgn="ctr" latinLnBrk="0" hangingPunct="1">
                        <a:lnSpc>
                          <a:spcPct val="100000"/>
                        </a:lnSpc>
                        <a:spcAft>
                          <a:spcPts val="0"/>
                        </a:spcAft>
                      </a:pPr>
                      <a:r>
                        <a:rPr kumimoji="1" lang="ja-JP" sz="1300" b="1" kern="1200" spc="0" baseline="0" dirty="0">
                          <a:solidFill>
                            <a:schemeClr val="tx1"/>
                          </a:solidFill>
                          <a:effectLst/>
                          <a:latin typeface="ＭＳ ゴシック" panose="020B0609070205080204" pitchFamily="49" charset="-128"/>
                          <a:ea typeface="ＭＳ ゴシック" panose="020B0609070205080204" pitchFamily="49" charset="-128"/>
                          <a:cs typeface="+mn-cs"/>
                        </a:rPr>
                        <a:t>【基礎形成期】</a:t>
                      </a:r>
                    </a:p>
                    <a:p>
                      <a:pPr marL="0" algn="ctr" defTabSz="914400" rtl="0" eaLnBrk="1" fontAlgn="ctr" latinLnBrk="0" hangingPunct="1">
                        <a:lnSpc>
                          <a:spcPct val="100000"/>
                        </a:lnSpc>
                        <a:spcAft>
                          <a:spcPts val="0"/>
                        </a:spcAft>
                      </a:pPr>
                      <a:r>
                        <a:rPr kumimoji="1" lang="ja-JP" sz="1300" b="1" kern="1200" spc="0" baseline="0" dirty="0">
                          <a:solidFill>
                            <a:schemeClr val="tx1"/>
                          </a:solidFill>
                          <a:effectLst/>
                          <a:latin typeface="ＭＳ ゴシック" panose="020B0609070205080204" pitchFamily="49" charset="-128"/>
                          <a:ea typeface="ＭＳ ゴシック" panose="020B0609070205080204" pitchFamily="49" charset="-128"/>
                          <a:cs typeface="+mn-cs"/>
                        </a:rPr>
                        <a:t>１年目～５年目</a:t>
                      </a: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lnSpc>
                          <a:spcPct val="100000"/>
                        </a:lnSpc>
                        <a:spcAft>
                          <a:spcPts val="0"/>
                        </a:spcAft>
                      </a:pPr>
                      <a:r>
                        <a:rPr kumimoji="1" lang="ja-JP" sz="1300" b="1" kern="1200" spc="0" baseline="0" dirty="0">
                          <a:solidFill>
                            <a:schemeClr val="tx1"/>
                          </a:solidFill>
                          <a:effectLst/>
                          <a:latin typeface="ＭＳ ゴシック" panose="020B0609070205080204" pitchFamily="49" charset="-128"/>
                          <a:ea typeface="ＭＳ ゴシック" panose="020B0609070205080204" pitchFamily="49" charset="-128"/>
                          <a:cs typeface="+mn-cs"/>
                        </a:rPr>
                        <a:t>第Ⅱ期</a:t>
                      </a:r>
                    </a:p>
                    <a:p>
                      <a:pPr marL="0" algn="ctr" defTabSz="914400" rtl="0" eaLnBrk="1" fontAlgn="ctr" latinLnBrk="0" hangingPunct="1">
                        <a:lnSpc>
                          <a:spcPct val="100000"/>
                        </a:lnSpc>
                        <a:spcAft>
                          <a:spcPts val="0"/>
                        </a:spcAft>
                      </a:pPr>
                      <a:r>
                        <a:rPr kumimoji="1" lang="ja-JP" sz="1300" b="1" kern="1200" spc="0" baseline="0" dirty="0">
                          <a:solidFill>
                            <a:schemeClr val="tx1"/>
                          </a:solidFill>
                          <a:effectLst/>
                          <a:latin typeface="ＭＳ ゴシック" panose="020B0609070205080204" pitchFamily="49" charset="-128"/>
                          <a:ea typeface="ＭＳ ゴシック" panose="020B0609070205080204" pitchFamily="49" charset="-128"/>
                          <a:cs typeface="+mn-cs"/>
                        </a:rPr>
                        <a:t>【資質成長期】</a:t>
                      </a:r>
                    </a:p>
                    <a:p>
                      <a:pPr marL="0" algn="ctr" defTabSz="914400" rtl="0" eaLnBrk="1" fontAlgn="ctr" latinLnBrk="0" hangingPunct="1">
                        <a:lnSpc>
                          <a:spcPct val="100000"/>
                        </a:lnSpc>
                        <a:spcAft>
                          <a:spcPts val="0"/>
                        </a:spcAft>
                      </a:pPr>
                      <a:r>
                        <a:rPr kumimoji="1" lang="ja-JP" sz="1300" b="1" kern="1200" spc="0" baseline="0" dirty="0">
                          <a:solidFill>
                            <a:schemeClr val="tx1"/>
                          </a:solidFill>
                          <a:effectLst/>
                          <a:latin typeface="ＭＳ ゴシック" panose="020B0609070205080204" pitchFamily="49" charset="-128"/>
                          <a:ea typeface="ＭＳ ゴシック" panose="020B0609070205080204" pitchFamily="49" charset="-128"/>
                          <a:cs typeface="+mn-cs"/>
                        </a:rPr>
                        <a:t>６年目～１０年目</a:t>
                      </a: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algn="ctr" defTabSz="914400" rtl="0" eaLnBrk="1" fontAlgn="ctr" latinLnBrk="0" hangingPunct="1">
                        <a:lnSpc>
                          <a:spcPct val="100000"/>
                        </a:lnSpc>
                        <a:spcAft>
                          <a:spcPts val="0"/>
                        </a:spcAft>
                      </a:pPr>
                      <a:r>
                        <a:rPr kumimoji="1" lang="ja-JP" sz="1300" b="1" kern="1200" spc="0" baseline="0" dirty="0">
                          <a:solidFill>
                            <a:schemeClr val="tx1"/>
                          </a:solidFill>
                          <a:effectLst/>
                          <a:latin typeface="ＭＳ ゴシック" panose="020B0609070205080204" pitchFamily="49" charset="-128"/>
                          <a:ea typeface="ＭＳ ゴシック" panose="020B0609070205080204" pitchFamily="49" charset="-128"/>
                          <a:cs typeface="+mn-cs"/>
                        </a:rPr>
                        <a:t>第Ⅲ期</a:t>
                      </a:r>
                    </a:p>
                    <a:p>
                      <a:pPr marL="0" algn="ctr" defTabSz="914400" rtl="0" eaLnBrk="1" fontAlgn="ctr" latinLnBrk="0" hangingPunct="1">
                        <a:lnSpc>
                          <a:spcPct val="100000"/>
                        </a:lnSpc>
                        <a:spcAft>
                          <a:spcPts val="0"/>
                        </a:spcAft>
                      </a:pPr>
                      <a:r>
                        <a:rPr kumimoji="1" lang="ja-JP" sz="1300" b="1" kern="1200" spc="0" baseline="0" dirty="0">
                          <a:solidFill>
                            <a:schemeClr val="tx1"/>
                          </a:solidFill>
                          <a:effectLst/>
                          <a:latin typeface="ＭＳ ゴシック" panose="020B0609070205080204" pitchFamily="49" charset="-128"/>
                          <a:ea typeface="ＭＳ ゴシック" panose="020B0609070205080204" pitchFamily="49" charset="-128"/>
                          <a:cs typeface="+mn-cs"/>
                        </a:rPr>
                        <a:t>【資質充実期】</a:t>
                      </a:r>
                    </a:p>
                    <a:p>
                      <a:pPr marL="0" algn="ctr" defTabSz="914400" rtl="0" eaLnBrk="1" fontAlgn="ctr" latinLnBrk="0" hangingPunct="1">
                        <a:lnSpc>
                          <a:spcPct val="100000"/>
                        </a:lnSpc>
                        <a:spcAft>
                          <a:spcPts val="0"/>
                        </a:spcAft>
                      </a:pPr>
                      <a:r>
                        <a:rPr kumimoji="1" lang="ja-JP" sz="1300" b="1" kern="1200" spc="0" baseline="0" dirty="0">
                          <a:solidFill>
                            <a:schemeClr val="tx1"/>
                          </a:solidFill>
                          <a:effectLst/>
                          <a:latin typeface="ＭＳ ゴシック" panose="020B0609070205080204" pitchFamily="49" charset="-128"/>
                          <a:ea typeface="ＭＳ ゴシック" panose="020B0609070205080204" pitchFamily="49" charset="-128"/>
                          <a:cs typeface="+mn-cs"/>
                        </a:rPr>
                        <a:t>１１年目～２０年目</a:t>
                      </a: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lnSpc>
                          <a:spcPct val="100000"/>
                        </a:lnSpc>
                        <a:spcAft>
                          <a:spcPts val="0"/>
                        </a:spcAft>
                      </a:pPr>
                      <a:r>
                        <a:rPr kumimoji="1" lang="ja-JP" sz="1300" b="1" kern="1200" spc="0" baseline="0" dirty="0">
                          <a:solidFill>
                            <a:schemeClr val="tx1"/>
                          </a:solidFill>
                          <a:effectLst/>
                          <a:latin typeface="ＭＳ ゴシック" panose="020B0609070205080204" pitchFamily="49" charset="-128"/>
                          <a:ea typeface="ＭＳ ゴシック" panose="020B0609070205080204" pitchFamily="49" charset="-128"/>
                          <a:cs typeface="+mn-cs"/>
                        </a:rPr>
                        <a:t>第Ⅳ期</a:t>
                      </a:r>
                    </a:p>
                    <a:p>
                      <a:pPr marL="0" algn="ctr" defTabSz="914400" rtl="0" eaLnBrk="1" fontAlgn="ctr" latinLnBrk="0" hangingPunct="1">
                        <a:lnSpc>
                          <a:spcPct val="100000"/>
                        </a:lnSpc>
                        <a:spcAft>
                          <a:spcPts val="0"/>
                        </a:spcAft>
                      </a:pPr>
                      <a:r>
                        <a:rPr kumimoji="1" lang="ja-JP" sz="1300" b="1" kern="1200" spc="0" baseline="0" dirty="0">
                          <a:solidFill>
                            <a:schemeClr val="tx1"/>
                          </a:solidFill>
                          <a:effectLst/>
                          <a:latin typeface="ＭＳ ゴシック" panose="020B0609070205080204" pitchFamily="49" charset="-128"/>
                          <a:ea typeface="ＭＳ ゴシック" panose="020B0609070205080204" pitchFamily="49" charset="-128"/>
                          <a:cs typeface="+mn-cs"/>
                        </a:rPr>
                        <a:t>【深化発展期】</a:t>
                      </a:r>
                    </a:p>
                    <a:p>
                      <a:pPr marL="0" algn="ctr" defTabSz="914400" rtl="0" eaLnBrk="1" fontAlgn="ctr" latinLnBrk="0" hangingPunct="1">
                        <a:lnSpc>
                          <a:spcPct val="100000"/>
                        </a:lnSpc>
                        <a:spcAft>
                          <a:spcPts val="0"/>
                        </a:spcAft>
                      </a:pPr>
                      <a:r>
                        <a:rPr kumimoji="1" lang="ja-JP" sz="1300" b="1" kern="1200" spc="0" baseline="0" dirty="0">
                          <a:solidFill>
                            <a:schemeClr val="tx1"/>
                          </a:solidFill>
                          <a:effectLst/>
                          <a:latin typeface="ＭＳ ゴシック" panose="020B0609070205080204" pitchFamily="49" charset="-128"/>
                          <a:ea typeface="ＭＳ ゴシック" panose="020B0609070205080204" pitchFamily="49" charset="-128"/>
                          <a:cs typeface="+mn-cs"/>
                        </a:rPr>
                        <a:t>２１年目以上</a:t>
                      </a:r>
                    </a:p>
                  </a:txBody>
                  <a:tcPr marL="20913" marR="209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948267942"/>
                  </a:ext>
                </a:extLst>
              </a:tr>
              <a:tr h="550464">
                <a:tc>
                  <a:txBody>
                    <a:bodyPr/>
                    <a:lstStyle/>
                    <a:p>
                      <a:pPr algn="just" fontAlgn="ctr">
                        <a:lnSpc>
                          <a:spcPct val="100000"/>
                        </a:lnSpc>
                        <a:spcAft>
                          <a:spcPts val="0"/>
                        </a:spcAft>
                      </a:pPr>
                      <a:r>
                        <a:rPr lang="ja-JP" sz="1400" dirty="0">
                          <a:solidFill>
                            <a:schemeClr val="tx1"/>
                          </a:solidFill>
                          <a:effectLst/>
                          <a:latin typeface="ＭＳ ゴシック" panose="020B0609070205080204" pitchFamily="49" charset="-128"/>
                          <a:ea typeface="ＭＳ ゴシック" panose="020B0609070205080204" pitchFamily="49" charset="-128"/>
                        </a:rPr>
                        <a:t>生活習慣や規範意識を育むための</a:t>
                      </a:r>
                      <a:r>
                        <a:rPr lang="ja-JP" sz="1400" u="sng" dirty="0">
                          <a:solidFill>
                            <a:schemeClr val="tx1"/>
                          </a:solidFill>
                          <a:effectLst/>
                          <a:latin typeface="ＭＳ ゴシック" panose="020B0609070205080204" pitchFamily="49" charset="-128"/>
                          <a:ea typeface="ＭＳ ゴシック" panose="020B0609070205080204" pitchFamily="49" charset="-128"/>
                        </a:rPr>
                        <a:t>適切な生活指導について理解</a:t>
                      </a:r>
                      <a:r>
                        <a:rPr lang="ja-JP" sz="1400" dirty="0">
                          <a:solidFill>
                            <a:schemeClr val="tx1"/>
                          </a:solidFill>
                          <a:effectLst/>
                          <a:latin typeface="ＭＳ ゴシック" panose="020B0609070205080204" pitchFamily="49" charset="-128"/>
                          <a:ea typeface="ＭＳ ゴシック" panose="020B0609070205080204" pitchFamily="49" charset="-128"/>
                        </a:rPr>
                        <a:t>していること</a:t>
                      </a:r>
                      <a:endParaRPr lang="ja-JP" sz="14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876" marR="20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just" fontAlgn="ctr">
                        <a:lnSpc>
                          <a:spcPct val="100000"/>
                        </a:lnSpc>
                        <a:spcAft>
                          <a:spcPts val="0"/>
                        </a:spcAft>
                      </a:pPr>
                      <a:r>
                        <a:rPr lang="ja-JP" sz="1400">
                          <a:solidFill>
                            <a:schemeClr val="tx1"/>
                          </a:solidFill>
                          <a:effectLst/>
                          <a:latin typeface="ＭＳ ゴシック" panose="020B0609070205080204" pitchFamily="49" charset="-128"/>
                          <a:ea typeface="ＭＳ ゴシック" panose="020B0609070205080204" pitchFamily="49" charset="-128"/>
                        </a:rPr>
                        <a:t>生活習慣や規範意識を育むための</a:t>
                      </a:r>
                      <a:r>
                        <a:rPr lang="ja-JP" sz="1400" u="sng">
                          <a:solidFill>
                            <a:schemeClr val="tx1"/>
                          </a:solidFill>
                          <a:effectLst/>
                          <a:latin typeface="ＭＳ ゴシック" panose="020B0609070205080204" pitchFamily="49" charset="-128"/>
                          <a:ea typeface="ＭＳ ゴシック" panose="020B0609070205080204" pitchFamily="49" charset="-128"/>
                        </a:rPr>
                        <a:t>適切な生活指導</a:t>
                      </a:r>
                      <a:r>
                        <a:rPr lang="ja-JP" sz="1400">
                          <a:solidFill>
                            <a:schemeClr val="tx1"/>
                          </a:solidFill>
                          <a:effectLst/>
                          <a:latin typeface="ＭＳ ゴシック" panose="020B0609070205080204" pitchFamily="49" charset="-128"/>
                          <a:ea typeface="ＭＳ ゴシック" panose="020B0609070205080204" pitchFamily="49" charset="-128"/>
                        </a:rPr>
                        <a:t>ができること</a:t>
                      </a:r>
                      <a:endParaRPr lang="ja-JP" sz="14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876" marR="20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pPr algn="just" fontAlgn="ctr">
                        <a:lnSpc>
                          <a:spcPct val="100000"/>
                        </a:lnSpc>
                        <a:spcAft>
                          <a:spcPts val="0"/>
                        </a:spcAft>
                      </a:pPr>
                      <a:r>
                        <a:rPr lang="ja-JP" sz="1400" dirty="0">
                          <a:solidFill>
                            <a:schemeClr val="tx1"/>
                          </a:solidFill>
                          <a:effectLst/>
                          <a:latin typeface="ＭＳ ゴシック" panose="020B0609070205080204" pitchFamily="49" charset="-128"/>
                          <a:ea typeface="ＭＳ ゴシック" panose="020B0609070205080204" pitchFamily="49" charset="-128"/>
                        </a:rPr>
                        <a:t>生活習慣や規範意識を育むための</a:t>
                      </a:r>
                      <a:r>
                        <a:rPr lang="ja-JP" sz="1400" u="sng" dirty="0">
                          <a:solidFill>
                            <a:schemeClr val="tx1"/>
                          </a:solidFill>
                          <a:effectLst/>
                          <a:latin typeface="ＭＳ ゴシック" panose="020B0609070205080204" pitchFamily="49" charset="-128"/>
                          <a:ea typeface="ＭＳ ゴシック" panose="020B0609070205080204" pitchFamily="49" charset="-128"/>
                        </a:rPr>
                        <a:t>組織的で適切な生活指導</a:t>
                      </a:r>
                      <a:r>
                        <a:rPr lang="ja-JP" sz="1400" dirty="0">
                          <a:solidFill>
                            <a:schemeClr val="tx1"/>
                          </a:solidFill>
                          <a:effectLst/>
                          <a:latin typeface="ＭＳ ゴシック" panose="020B0609070205080204" pitchFamily="49" charset="-128"/>
                          <a:ea typeface="ＭＳ ゴシック" panose="020B0609070205080204" pitchFamily="49" charset="-128"/>
                        </a:rPr>
                        <a:t>ができること</a:t>
                      </a:r>
                      <a:endParaRPr lang="ja-JP" sz="14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876" marR="20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854409243"/>
                  </a:ext>
                </a:extLst>
              </a:tr>
              <a:tr h="557789">
                <a:tc>
                  <a:txBody>
                    <a:bodyPr/>
                    <a:lstStyle/>
                    <a:p>
                      <a:pPr algn="just" fontAlgn="ctr">
                        <a:lnSpc>
                          <a:spcPct val="100000"/>
                        </a:lnSpc>
                        <a:spcAft>
                          <a:spcPts val="0"/>
                        </a:spcAft>
                      </a:pPr>
                      <a:r>
                        <a:rPr lang="ja-JP" sz="1400">
                          <a:solidFill>
                            <a:schemeClr val="tx1"/>
                          </a:solidFill>
                          <a:effectLst/>
                          <a:latin typeface="ＭＳ ゴシック" panose="020B0609070205080204" pitchFamily="49" charset="-128"/>
                          <a:ea typeface="ＭＳ ゴシック" panose="020B0609070205080204" pitchFamily="49" charset="-128"/>
                        </a:rPr>
                        <a:t>適切な学級等の経営について</a:t>
                      </a:r>
                      <a:r>
                        <a:rPr lang="ja-JP" sz="1400" u="sng">
                          <a:solidFill>
                            <a:schemeClr val="tx1"/>
                          </a:solidFill>
                          <a:effectLst/>
                          <a:latin typeface="ＭＳ ゴシック" panose="020B0609070205080204" pitchFamily="49" charset="-128"/>
                          <a:ea typeface="ＭＳ ゴシック" panose="020B0609070205080204" pitchFamily="49" charset="-128"/>
                        </a:rPr>
                        <a:t>理解</a:t>
                      </a:r>
                      <a:r>
                        <a:rPr lang="ja-JP" sz="1400">
                          <a:solidFill>
                            <a:schemeClr val="tx1"/>
                          </a:solidFill>
                          <a:effectLst/>
                          <a:latin typeface="ＭＳ ゴシック" panose="020B0609070205080204" pitchFamily="49" charset="-128"/>
                          <a:ea typeface="ＭＳ ゴシック" panose="020B0609070205080204" pitchFamily="49" charset="-128"/>
                        </a:rPr>
                        <a:t>していること</a:t>
                      </a:r>
                      <a:endParaRPr lang="ja-JP" sz="14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876" marR="20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just" fontAlgn="ctr">
                        <a:lnSpc>
                          <a:spcPct val="100000"/>
                        </a:lnSpc>
                        <a:spcAft>
                          <a:spcPts val="0"/>
                        </a:spcAft>
                      </a:pPr>
                      <a:r>
                        <a:rPr lang="ja-JP" sz="1400" dirty="0">
                          <a:solidFill>
                            <a:schemeClr val="tx1"/>
                          </a:solidFill>
                          <a:effectLst/>
                          <a:latin typeface="ＭＳ ゴシック" panose="020B0609070205080204" pitchFamily="49" charset="-128"/>
                          <a:ea typeface="ＭＳ ゴシック" panose="020B0609070205080204" pitchFamily="49" charset="-128"/>
                        </a:rPr>
                        <a:t>適切な学級等の経営と</a:t>
                      </a:r>
                      <a:r>
                        <a:rPr lang="ja-JP" sz="1400" u="sng" dirty="0">
                          <a:solidFill>
                            <a:schemeClr val="tx1"/>
                          </a:solidFill>
                          <a:effectLst/>
                          <a:latin typeface="ＭＳ ゴシック" panose="020B0609070205080204" pitchFamily="49" charset="-128"/>
                          <a:ea typeface="ＭＳ ゴシック" panose="020B0609070205080204" pitchFamily="49" charset="-128"/>
                        </a:rPr>
                        <a:t>良好な学習環境の確立</a:t>
                      </a:r>
                      <a:r>
                        <a:rPr lang="ja-JP" sz="1400" dirty="0">
                          <a:solidFill>
                            <a:schemeClr val="tx1"/>
                          </a:solidFill>
                          <a:effectLst/>
                          <a:latin typeface="ＭＳ ゴシック" panose="020B0609070205080204" pitchFamily="49" charset="-128"/>
                          <a:ea typeface="ＭＳ ゴシック" panose="020B0609070205080204" pitchFamily="49" charset="-128"/>
                        </a:rPr>
                        <a:t>ができること</a:t>
                      </a:r>
                      <a:endParaRPr lang="ja-JP" sz="14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876" marR="20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just" fontAlgn="ctr">
                        <a:lnSpc>
                          <a:spcPct val="100000"/>
                        </a:lnSpc>
                        <a:spcAft>
                          <a:spcPts val="0"/>
                        </a:spcAft>
                      </a:pPr>
                      <a:r>
                        <a:rPr lang="ja-JP" sz="1400">
                          <a:solidFill>
                            <a:schemeClr val="tx1"/>
                          </a:solidFill>
                          <a:effectLst/>
                          <a:latin typeface="ＭＳ ゴシック" panose="020B0609070205080204" pitchFamily="49" charset="-128"/>
                          <a:ea typeface="ＭＳ ゴシック" panose="020B0609070205080204" pitchFamily="49" charset="-128"/>
                        </a:rPr>
                        <a:t>適切な学級等の経営と</a:t>
                      </a:r>
                      <a:r>
                        <a:rPr lang="ja-JP" sz="1400" u="sng">
                          <a:solidFill>
                            <a:schemeClr val="tx1"/>
                          </a:solidFill>
                          <a:effectLst/>
                          <a:latin typeface="ＭＳ ゴシック" panose="020B0609070205080204" pitchFamily="49" charset="-128"/>
                          <a:ea typeface="ＭＳ ゴシック" panose="020B0609070205080204" pitchFamily="49" charset="-128"/>
                        </a:rPr>
                        <a:t>全校的な視点から良好な学習環境の確立</a:t>
                      </a:r>
                      <a:r>
                        <a:rPr lang="ja-JP" sz="1400">
                          <a:solidFill>
                            <a:schemeClr val="tx1"/>
                          </a:solidFill>
                          <a:effectLst/>
                          <a:latin typeface="ＭＳ ゴシック" panose="020B0609070205080204" pitchFamily="49" charset="-128"/>
                          <a:ea typeface="ＭＳ ゴシック" panose="020B0609070205080204" pitchFamily="49" charset="-128"/>
                        </a:rPr>
                        <a:t>ができること</a:t>
                      </a:r>
                      <a:endParaRPr lang="ja-JP" sz="14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876" marR="20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400">
                          <a:solidFill>
                            <a:schemeClr val="tx1"/>
                          </a:solidFill>
                          <a:effectLst/>
                          <a:latin typeface="ＭＳ ゴシック" panose="020B0609070205080204" pitchFamily="49" charset="-128"/>
                          <a:ea typeface="ＭＳ ゴシック" panose="020B0609070205080204" pitchFamily="49" charset="-128"/>
                        </a:rPr>
                        <a:t>適切な学級等の経営と</a:t>
                      </a:r>
                      <a:r>
                        <a:rPr lang="ja-JP" sz="1400" u="sng">
                          <a:solidFill>
                            <a:schemeClr val="tx1"/>
                          </a:solidFill>
                          <a:effectLst/>
                          <a:latin typeface="ＭＳ ゴシック" panose="020B0609070205080204" pitchFamily="49" charset="-128"/>
                          <a:ea typeface="ＭＳ ゴシック" panose="020B0609070205080204" pitchFamily="49" charset="-128"/>
                        </a:rPr>
                        <a:t>全校的・地域的な視点から良好な学習環境の確立</a:t>
                      </a:r>
                      <a:r>
                        <a:rPr lang="ja-JP" sz="1400">
                          <a:solidFill>
                            <a:schemeClr val="tx1"/>
                          </a:solidFill>
                          <a:effectLst/>
                          <a:latin typeface="ＭＳ ゴシック" panose="020B0609070205080204" pitchFamily="49" charset="-128"/>
                          <a:ea typeface="ＭＳ ゴシック" panose="020B0609070205080204" pitchFamily="49" charset="-128"/>
                        </a:rPr>
                        <a:t>ができること</a:t>
                      </a:r>
                      <a:endParaRPr lang="ja-JP" sz="14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876" marR="20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0278096"/>
                  </a:ext>
                </a:extLst>
              </a:tr>
              <a:tr h="685608">
                <a:tc>
                  <a:txBody>
                    <a:bodyPr/>
                    <a:lstStyle/>
                    <a:p>
                      <a:pPr algn="just" fontAlgn="ctr">
                        <a:lnSpc>
                          <a:spcPct val="100000"/>
                        </a:lnSpc>
                        <a:spcAft>
                          <a:spcPts val="0"/>
                        </a:spcAft>
                      </a:pPr>
                      <a:r>
                        <a:rPr lang="ja-JP" sz="1400">
                          <a:solidFill>
                            <a:schemeClr val="tx1"/>
                          </a:solidFill>
                          <a:effectLst/>
                          <a:latin typeface="ＭＳ ゴシック" panose="020B0609070205080204" pitchFamily="49" charset="-128"/>
                          <a:ea typeface="ＭＳ ゴシック" panose="020B0609070205080204" pitchFamily="49" charset="-128"/>
                        </a:rPr>
                        <a:t>生徒指導的観点から</a:t>
                      </a:r>
                      <a:r>
                        <a:rPr lang="ja-JP" sz="1400" u="sng">
                          <a:solidFill>
                            <a:schemeClr val="tx1"/>
                          </a:solidFill>
                          <a:effectLst/>
                          <a:latin typeface="ＭＳ ゴシック" panose="020B0609070205080204" pitchFamily="49" charset="-128"/>
                          <a:ea typeface="ＭＳ ゴシック" panose="020B0609070205080204" pitchFamily="49" charset="-128"/>
                        </a:rPr>
                        <a:t>授業や学校行事を改善することについて理解</a:t>
                      </a:r>
                      <a:r>
                        <a:rPr lang="ja-JP" sz="1400">
                          <a:solidFill>
                            <a:schemeClr val="tx1"/>
                          </a:solidFill>
                          <a:effectLst/>
                          <a:latin typeface="ＭＳ ゴシック" panose="020B0609070205080204" pitchFamily="49" charset="-128"/>
                          <a:ea typeface="ＭＳ ゴシック" panose="020B0609070205080204" pitchFamily="49" charset="-128"/>
                        </a:rPr>
                        <a:t>していること</a:t>
                      </a:r>
                      <a:endParaRPr lang="ja-JP" sz="14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876" marR="20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just" fontAlgn="ctr">
                        <a:lnSpc>
                          <a:spcPct val="100000"/>
                        </a:lnSpc>
                        <a:spcAft>
                          <a:spcPts val="0"/>
                        </a:spcAft>
                      </a:pPr>
                      <a:r>
                        <a:rPr lang="ja-JP" sz="1400">
                          <a:solidFill>
                            <a:schemeClr val="tx1"/>
                          </a:solidFill>
                          <a:effectLst/>
                          <a:latin typeface="ＭＳ ゴシック" panose="020B0609070205080204" pitchFamily="49" charset="-128"/>
                          <a:ea typeface="ＭＳ ゴシック" panose="020B0609070205080204" pitchFamily="49" charset="-128"/>
                        </a:rPr>
                        <a:t>生徒指導的観点から</a:t>
                      </a:r>
                      <a:r>
                        <a:rPr lang="ja-JP" sz="1400" u="sng">
                          <a:solidFill>
                            <a:schemeClr val="tx1"/>
                          </a:solidFill>
                          <a:effectLst/>
                          <a:latin typeface="ＭＳ ゴシック" panose="020B0609070205080204" pitchFamily="49" charset="-128"/>
                          <a:ea typeface="ＭＳ ゴシック" panose="020B0609070205080204" pitchFamily="49" charset="-128"/>
                        </a:rPr>
                        <a:t>授業や学校行事を改善する視点</a:t>
                      </a:r>
                      <a:r>
                        <a:rPr lang="ja-JP" sz="1400">
                          <a:solidFill>
                            <a:schemeClr val="tx1"/>
                          </a:solidFill>
                          <a:effectLst/>
                          <a:latin typeface="ＭＳ ゴシック" panose="020B0609070205080204" pitchFamily="49" charset="-128"/>
                          <a:ea typeface="ＭＳ ゴシック" panose="020B0609070205080204" pitchFamily="49" charset="-128"/>
                        </a:rPr>
                        <a:t>を持つこと</a:t>
                      </a:r>
                      <a:endParaRPr lang="ja-JP" sz="14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876" marR="20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just" fontAlgn="ctr">
                        <a:lnSpc>
                          <a:spcPct val="100000"/>
                        </a:lnSpc>
                        <a:spcAft>
                          <a:spcPts val="0"/>
                        </a:spcAft>
                      </a:pPr>
                      <a:r>
                        <a:rPr lang="ja-JP" sz="1400">
                          <a:solidFill>
                            <a:schemeClr val="tx1"/>
                          </a:solidFill>
                          <a:effectLst/>
                          <a:latin typeface="ＭＳ ゴシック" panose="020B0609070205080204" pitchFamily="49" charset="-128"/>
                          <a:ea typeface="ＭＳ ゴシック" panose="020B0609070205080204" pitchFamily="49" charset="-128"/>
                        </a:rPr>
                        <a:t>生徒指導的観点から</a:t>
                      </a:r>
                      <a:r>
                        <a:rPr lang="ja-JP" sz="1400" u="sng">
                          <a:solidFill>
                            <a:schemeClr val="tx1"/>
                          </a:solidFill>
                          <a:effectLst/>
                          <a:latin typeface="ＭＳ ゴシック" panose="020B0609070205080204" pitchFamily="49" charset="-128"/>
                          <a:ea typeface="ＭＳ ゴシック" panose="020B0609070205080204" pitchFamily="49" charset="-128"/>
                        </a:rPr>
                        <a:t>授業や学校行事を改善</a:t>
                      </a:r>
                      <a:r>
                        <a:rPr lang="ja-JP" sz="1400">
                          <a:solidFill>
                            <a:schemeClr val="tx1"/>
                          </a:solidFill>
                          <a:effectLst/>
                          <a:latin typeface="ＭＳ ゴシック" panose="020B0609070205080204" pitchFamily="49" charset="-128"/>
                          <a:ea typeface="ＭＳ ゴシック" panose="020B0609070205080204" pitchFamily="49" charset="-128"/>
                        </a:rPr>
                        <a:t>し，</a:t>
                      </a:r>
                      <a:r>
                        <a:rPr lang="ja-JP" sz="1400" u="sng">
                          <a:solidFill>
                            <a:schemeClr val="tx1"/>
                          </a:solidFill>
                          <a:effectLst/>
                          <a:latin typeface="ＭＳ ゴシック" panose="020B0609070205080204" pitchFamily="49" charset="-128"/>
                          <a:ea typeface="ＭＳ ゴシック" panose="020B0609070205080204" pitchFamily="49" charset="-128"/>
                        </a:rPr>
                        <a:t>教育課程の編成への助言</a:t>
                      </a:r>
                      <a:r>
                        <a:rPr lang="ja-JP" sz="1400">
                          <a:solidFill>
                            <a:schemeClr val="tx1"/>
                          </a:solidFill>
                          <a:effectLst/>
                          <a:latin typeface="ＭＳ ゴシック" panose="020B0609070205080204" pitchFamily="49" charset="-128"/>
                          <a:ea typeface="ＭＳ ゴシック" panose="020B0609070205080204" pitchFamily="49" charset="-128"/>
                        </a:rPr>
                        <a:t>ができること</a:t>
                      </a:r>
                      <a:endParaRPr lang="ja-JP" sz="14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876" marR="20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400">
                          <a:solidFill>
                            <a:schemeClr val="tx1"/>
                          </a:solidFill>
                          <a:effectLst/>
                          <a:latin typeface="ＭＳ ゴシック" panose="020B0609070205080204" pitchFamily="49" charset="-128"/>
                          <a:ea typeface="ＭＳ ゴシック" panose="020B0609070205080204" pitchFamily="49" charset="-128"/>
                        </a:rPr>
                        <a:t>生徒指導的観点から</a:t>
                      </a:r>
                      <a:r>
                        <a:rPr lang="ja-JP" sz="1400" u="sng">
                          <a:solidFill>
                            <a:schemeClr val="tx1"/>
                          </a:solidFill>
                          <a:effectLst/>
                          <a:latin typeface="ＭＳ ゴシック" panose="020B0609070205080204" pitchFamily="49" charset="-128"/>
                          <a:ea typeface="ＭＳ ゴシック" panose="020B0609070205080204" pitchFamily="49" charset="-128"/>
                        </a:rPr>
                        <a:t>授業や学校行事を改善</a:t>
                      </a:r>
                      <a:r>
                        <a:rPr lang="ja-JP" sz="1400">
                          <a:solidFill>
                            <a:schemeClr val="tx1"/>
                          </a:solidFill>
                          <a:effectLst/>
                          <a:latin typeface="ＭＳ ゴシック" panose="020B0609070205080204" pitchFamily="49" charset="-128"/>
                          <a:ea typeface="ＭＳ ゴシック" panose="020B0609070205080204" pitchFamily="49" charset="-128"/>
                        </a:rPr>
                        <a:t>し，</a:t>
                      </a:r>
                      <a:r>
                        <a:rPr lang="ja-JP" sz="1400" u="sng">
                          <a:solidFill>
                            <a:schemeClr val="tx1"/>
                          </a:solidFill>
                          <a:effectLst/>
                          <a:latin typeface="ＭＳ ゴシック" panose="020B0609070205080204" pitchFamily="49" charset="-128"/>
                          <a:ea typeface="ＭＳ ゴシック" panose="020B0609070205080204" pitchFamily="49" charset="-128"/>
                        </a:rPr>
                        <a:t>教育課程の編成への助言・指導</a:t>
                      </a:r>
                      <a:r>
                        <a:rPr lang="ja-JP" sz="1400">
                          <a:solidFill>
                            <a:schemeClr val="tx1"/>
                          </a:solidFill>
                          <a:effectLst/>
                          <a:latin typeface="ＭＳ ゴシック" panose="020B0609070205080204" pitchFamily="49" charset="-128"/>
                          <a:ea typeface="ＭＳ ゴシック" panose="020B0609070205080204" pitchFamily="49" charset="-128"/>
                        </a:rPr>
                        <a:t>ができること</a:t>
                      </a:r>
                      <a:endParaRPr lang="ja-JP" sz="14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876" marR="20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8720134"/>
                  </a:ext>
                </a:extLst>
              </a:tr>
              <a:tr h="693299">
                <a:tc>
                  <a:txBody>
                    <a:bodyPr/>
                    <a:lstStyle/>
                    <a:p>
                      <a:pPr algn="just" fontAlgn="ctr">
                        <a:lnSpc>
                          <a:spcPct val="100000"/>
                        </a:lnSpc>
                        <a:spcAft>
                          <a:spcPts val="0"/>
                        </a:spcAft>
                      </a:pPr>
                      <a:r>
                        <a:rPr lang="ja-JP" sz="1400" u="sng">
                          <a:solidFill>
                            <a:schemeClr val="tx1"/>
                          </a:solidFill>
                          <a:effectLst/>
                          <a:latin typeface="ＭＳ ゴシック" panose="020B0609070205080204" pitchFamily="49" charset="-128"/>
                          <a:ea typeface="ＭＳ ゴシック" panose="020B0609070205080204" pitchFamily="49" charset="-128"/>
                        </a:rPr>
                        <a:t>いじめや不登校の問題を理解する姿勢</a:t>
                      </a:r>
                      <a:r>
                        <a:rPr lang="ja-JP" sz="1400">
                          <a:solidFill>
                            <a:schemeClr val="tx1"/>
                          </a:solidFill>
                          <a:effectLst/>
                          <a:latin typeface="ＭＳ ゴシック" panose="020B0609070205080204" pitchFamily="49" charset="-128"/>
                          <a:ea typeface="ＭＳ ゴシック" panose="020B0609070205080204" pitchFamily="49" charset="-128"/>
                        </a:rPr>
                        <a:t>と学校全体での</a:t>
                      </a:r>
                      <a:r>
                        <a:rPr lang="ja-JP" sz="1400" u="sng">
                          <a:solidFill>
                            <a:schemeClr val="tx1"/>
                          </a:solidFill>
                          <a:effectLst/>
                          <a:latin typeface="ＭＳ ゴシック" panose="020B0609070205080204" pitchFamily="49" charset="-128"/>
                          <a:ea typeface="ＭＳ ゴシック" panose="020B0609070205080204" pitchFamily="49" charset="-128"/>
                        </a:rPr>
                        <a:t>組織的対応の視点を理解</a:t>
                      </a:r>
                      <a:r>
                        <a:rPr lang="ja-JP" sz="1400">
                          <a:solidFill>
                            <a:schemeClr val="tx1"/>
                          </a:solidFill>
                          <a:effectLst/>
                          <a:latin typeface="ＭＳ ゴシック" panose="020B0609070205080204" pitchFamily="49" charset="-128"/>
                          <a:ea typeface="ＭＳ ゴシック" panose="020B0609070205080204" pitchFamily="49" charset="-128"/>
                        </a:rPr>
                        <a:t>していること</a:t>
                      </a:r>
                      <a:endParaRPr lang="ja-JP" sz="14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876" marR="20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just" fontAlgn="ctr">
                        <a:lnSpc>
                          <a:spcPct val="100000"/>
                        </a:lnSpc>
                        <a:spcAft>
                          <a:spcPts val="0"/>
                        </a:spcAft>
                      </a:pPr>
                      <a:r>
                        <a:rPr lang="ja-JP" sz="1400" u="sng" dirty="0">
                          <a:solidFill>
                            <a:schemeClr val="tx1"/>
                          </a:solidFill>
                          <a:effectLst/>
                          <a:latin typeface="ＭＳ ゴシック" panose="020B0609070205080204" pitchFamily="49" charset="-128"/>
                          <a:ea typeface="ＭＳ ゴシック" panose="020B0609070205080204" pitchFamily="49" charset="-128"/>
                        </a:rPr>
                        <a:t>いじめや不登校の問題を理解する姿勢を常に持ち</a:t>
                      </a:r>
                      <a:r>
                        <a:rPr lang="ja-JP" sz="1400" dirty="0">
                          <a:solidFill>
                            <a:schemeClr val="tx1"/>
                          </a:solidFill>
                          <a:effectLst/>
                          <a:latin typeface="ＭＳ ゴシック" panose="020B0609070205080204" pitchFamily="49" charset="-128"/>
                          <a:ea typeface="ＭＳ ゴシック" panose="020B0609070205080204" pitchFamily="49" charset="-128"/>
                        </a:rPr>
                        <a:t>，学校全体での</a:t>
                      </a:r>
                      <a:r>
                        <a:rPr lang="ja-JP" sz="1400" u="sng" dirty="0">
                          <a:solidFill>
                            <a:schemeClr val="tx1"/>
                          </a:solidFill>
                          <a:effectLst/>
                          <a:latin typeface="ＭＳ ゴシック" panose="020B0609070205080204" pitchFamily="49" charset="-128"/>
                          <a:ea typeface="ＭＳ ゴシック" panose="020B0609070205080204" pitchFamily="49" charset="-128"/>
                        </a:rPr>
                        <a:t>組織的対応の視点を持つ</a:t>
                      </a:r>
                      <a:r>
                        <a:rPr lang="ja-JP" sz="1400" dirty="0">
                          <a:solidFill>
                            <a:schemeClr val="tx1"/>
                          </a:solidFill>
                          <a:effectLst/>
                          <a:latin typeface="ＭＳ ゴシック" panose="020B0609070205080204" pitchFamily="49" charset="-128"/>
                          <a:ea typeface="ＭＳ ゴシック" panose="020B0609070205080204" pitchFamily="49" charset="-128"/>
                        </a:rPr>
                        <a:t>こと</a:t>
                      </a:r>
                      <a:endParaRPr lang="ja-JP" sz="14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876" marR="20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just" fontAlgn="ctr">
                        <a:lnSpc>
                          <a:spcPct val="100000"/>
                        </a:lnSpc>
                        <a:spcAft>
                          <a:spcPts val="0"/>
                        </a:spcAft>
                      </a:pPr>
                      <a:r>
                        <a:rPr lang="ja-JP" sz="1400" u="sng">
                          <a:solidFill>
                            <a:schemeClr val="tx1"/>
                          </a:solidFill>
                          <a:effectLst/>
                          <a:latin typeface="ＭＳ ゴシック" panose="020B0609070205080204" pitchFamily="49" charset="-128"/>
                          <a:ea typeface="ＭＳ ゴシック" panose="020B0609070205080204" pitchFamily="49" charset="-128"/>
                        </a:rPr>
                        <a:t>いじめや不登校の問題を理解する姿勢を学校全体で常に共有</a:t>
                      </a:r>
                      <a:r>
                        <a:rPr lang="ja-JP" sz="1400">
                          <a:solidFill>
                            <a:schemeClr val="tx1"/>
                          </a:solidFill>
                          <a:effectLst/>
                          <a:latin typeface="ＭＳ ゴシック" panose="020B0609070205080204" pitchFamily="49" charset="-128"/>
                          <a:ea typeface="ＭＳ ゴシック" panose="020B0609070205080204" pitchFamily="49" charset="-128"/>
                        </a:rPr>
                        <a:t>し，</a:t>
                      </a:r>
                      <a:r>
                        <a:rPr lang="ja-JP" sz="1400" u="sng">
                          <a:solidFill>
                            <a:schemeClr val="tx1"/>
                          </a:solidFill>
                          <a:effectLst/>
                          <a:latin typeface="ＭＳ ゴシック" panose="020B0609070205080204" pitchFamily="49" charset="-128"/>
                          <a:ea typeface="ＭＳ ゴシック" panose="020B0609070205080204" pitchFamily="49" charset="-128"/>
                        </a:rPr>
                        <a:t>組織的対応と体制整備を支援</a:t>
                      </a:r>
                      <a:r>
                        <a:rPr lang="ja-JP" sz="1400">
                          <a:solidFill>
                            <a:schemeClr val="tx1"/>
                          </a:solidFill>
                          <a:effectLst/>
                          <a:latin typeface="ＭＳ ゴシック" panose="020B0609070205080204" pitchFamily="49" charset="-128"/>
                          <a:ea typeface="ＭＳ ゴシック" panose="020B0609070205080204" pitchFamily="49" charset="-128"/>
                        </a:rPr>
                        <a:t>できること</a:t>
                      </a:r>
                      <a:endParaRPr lang="ja-JP" sz="14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876" marR="20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400" u="sng">
                          <a:solidFill>
                            <a:schemeClr val="tx1"/>
                          </a:solidFill>
                          <a:effectLst/>
                          <a:latin typeface="ＭＳ ゴシック" panose="020B0609070205080204" pitchFamily="49" charset="-128"/>
                          <a:ea typeface="ＭＳ ゴシック" panose="020B0609070205080204" pitchFamily="49" charset="-128"/>
                        </a:rPr>
                        <a:t>いじめや不登校の問題を理解する姿勢を学校全体で常に共有</a:t>
                      </a:r>
                      <a:r>
                        <a:rPr lang="ja-JP" sz="1400">
                          <a:solidFill>
                            <a:schemeClr val="tx1"/>
                          </a:solidFill>
                          <a:effectLst/>
                          <a:latin typeface="ＭＳ ゴシック" panose="020B0609070205080204" pitchFamily="49" charset="-128"/>
                          <a:ea typeface="ＭＳ ゴシック" panose="020B0609070205080204" pitchFamily="49" charset="-128"/>
                        </a:rPr>
                        <a:t>し，</a:t>
                      </a:r>
                      <a:r>
                        <a:rPr lang="ja-JP" sz="1400" u="sng">
                          <a:solidFill>
                            <a:schemeClr val="tx1"/>
                          </a:solidFill>
                          <a:effectLst/>
                          <a:latin typeface="ＭＳ ゴシック" panose="020B0609070205080204" pitchFamily="49" charset="-128"/>
                          <a:ea typeface="ＭＳ ゴシック" panose="020B0609070205080204" pitchFamily="49" charset="-128"/>
                        </a:rPr>
                        <a:t>組織的対応と体制整備を主導</a:t>
                      </a:r>
                      <a:r>
                        <a:rPr lang="ja-JP" sz="1400">
                          <a:solidFill>
                            <a:schemeClr val="tx1"/>
                          </a:solidFill>
                          <a:effectLst/>
                          <a:latin typeface="ＭＳ ゴシック" panose="020B0609070205080204" pitchFamily="49" charset="-128"/>
                          <a:ea typeface="ＭＳ ゴシック" panose="020B0609070205080204" pitchFamily="49" charset="-128"/>
                        </a:rPr>
                        <a:t>できること</a:t>
                      </a:r>
                      <a:endParaRPr lang="ja-JP" sz="14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876" marR="20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5910196"/>
                  </a:ext>
                </a:extLst>
              </a:tr>
              <a:tr h="762885">
                <a:tc gridSpan="3">
                  <a:txBody>
                    <a:bodyPr/>
                    <a:lstStyle/>
                    <a:p>
                      <a:pPr algn="just" fontAlgn="ctr">
                        <a:lnSpc>
                          <a:spcPct val="100000"/>
                        </a:lnSpc>
                        <a:spcAft>
                          <a:spcPts val="0"/>
                        </a:spcAft>
                      </a:pPr>
                      <a:r>
                        <a:rPr lang="ja-JP" sz="1400" u="sng">
                          <a:solidFill>
                            <a:schemeClr val="tx1"/>
                          </a:solidFill>
                          <a:effectLst/>
                          <a:latin typeface="ＭＳ ゴシック" panose="020B0609070205080204" pitchFamily="49" charset="-128"/>
                          <a:ea typeface="ＭＳ ゴシック" panose="020B0609070205080204" pitchFamily="49" charset="-128"/>
                        </a:rPr>
                        <a:t>教育相談やカウンセリングの基礎的な知識・技法</a:t>
                      </a:r>
                      <a:r>
                        <a:rPr lang="ja-JP" sz="1400">
                          <a:solidFill>
                            <a:schemeClr val="tx1"/>
                          </a:solidFill>
                          <a:effectLst/>
                          <a:latin typeface="ＭＳ ゴシック" panose="020B0609070205080204" pitchFamily="49" charset="-128"/>
                          <a:ea typeface="ＭＳ ゴシック" panose="020B0609070205080204" pitchFamily="49" charset="-128"/>
                        </a:rPr>
                        <a:t>を身に付けていること</a:t>
                      </a:r>
                      <a:endParaRPr lang="ja-JP" sz="14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876" marR="20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just" fontAlgn="ctr">
                        <a:lnSpc>
                          <a:spcPct val="100000"/>
                        </a:lnSpc>
                        <a:spcAft>
                          <a:spcPts val="0"/>
                        </a:spcAft>
                      </a:pPr>
                      <a:r>
                        <a:rPr lang="ja-JP" sz="1400" u="sng">
                          <a:solidFill>
                            <a:schemeClr val="tx1"/>
                          </a:solidFill>
                          <a:effectLst/>
                          <a:latin typeface="ＭＳ ゴシック" panose="020B0609070205080204" pitchFamily="49" charset="-128"/>
                          <a:ea typeface="ＭＳ ゴシック" panose="020B0609070205080204" pitchFamily="49" charset="-128"/>
                        </a:rPr>
                        <a:t>教育相談やカウンセリングの最新の知識・技法</a:t>
                      </a:r>
                      <a:r>
                        <a:rPr lang="ja-JP" sz="1400">
                          <a:solidFill>
                            <a:schemeClr val="tx1"/>
                          </a:solidFill>
                          <a:effectLst/>
                          <a:latin typeface="ＭＳ ゴシック" panose="020B0609070205080204" pitchFamily="49" charset="-128"/>
                          <a:ea typeface="ＭＳ ゴシック" panose="020B0609070205080204" pitchFamily="49" charset="-128"/>
                        </a:rPr>
                        <a:t>を身に付けているとともに，</a:t>
                      </a:r>
                      <a:r>
                        <a:rPr lang="ja-JP" sz="1400" u="sng">
                          <a:solidFill>
                            <a:schemeClr val="tx1"/>
                          </a:solidFill>
                          <a:effectLst/>
                          <a:latin typeface="ＭＳ ゴシック" panose="020B0609070205080204" pitchFamily="49" charset="-128"/>
                          <a:ea typeface="ＭＳ ゴシック" panose="020B0609070205080204" pitchFamily="49" charset="-128"/>
                        </a:rPr>
                        <a:t>若手教員への助言</a:t>
                      </a:r>
                      <a:r>
                        <a:rPr lang="ja-JP" sz="1400">
                          <a:solidFill>
                            <a:schemeClr val="tx1"/>
                          </a:solidFill>
                          <a:effectLst/>
                          <a:latin typeface="ＭＳ ゴシック" panose="020B0609070205080204" pitchFamily="49" charset="-128"/>
                          <a:ea typeface="ＭＳ ゴシック" panose="020B0609070205080204" pitchFamily="49" charset="-128"/>
                        </a:rPr>
                        <a:t>ができること</a:t>
                      </a:r>
                      <a:endParaRPr lang="ja-JP" sz="14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876" marR="20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400" u="sng">
                          <a:solidFill>
                            <a:schemeClr val="tx1"/>
                          </a:solidFill>
                          <a:effectLst/>
                          <a:latin typeface="ＭＳ ゴシック" panose="020B0609070205080204" pitchFamily="49" charset="-128"/>
                          <a:ea typeface="ＭＳ ゴシック" panose="020B0609070205080204" pitchFamily="49" charset="-128"/>
                        </a:rPr>
                        <a:t>教育相談やカウンセリングの最新の知識・技法</a:t>
                      </a:r>
                      <a:r>
                        <a:rPr lang="ja-JP" sz="1400">
                          <a:solidFill>
                            <a:schemeClr val="tx1"/>
                          </a:solidFill>
                          <a:effectLst/>
                          <a:latin typeface="ＭＳ ゴシック" panose="020B0609070205080204" pitchFamily="49" charset="-128"/>
                          <a:ea typeface="ＭＳ ゴシック" panose="020B0609070205080204" pitchFamily="49" charset="-128"/>
                        </a:rPr>
                        <a:t>を身に付けているとともに，</a:t>
                      </a:r>
                      <a:r>
                        <a:rPr lang="ja-JP" sz="1400" u="sng">
                          <a:solidFill>
                            <a:schemeClr val="tx1"/>
                          </a:solidFill>
                          <a:effectLst/>
                          <a:latin typeface="ＭＳ ゴシック" panose="020B0609070205080204" pitchFamily="49" charset="-128"/>
                          <a:ea typeface="ＭＳ ゴシック" panose="020B0609070205080204" pitchFamily="49" charset="-128"/>
                        </a:rPr>
                        <a:t>若手・中堅教員への助言・指導</a:t>
                      </a:r>
                      <a:r>
                        <a:rPr lang="ja-JP" sz="1400">
                          <a:solidFill>
                            <a:schemeClr val="tx1"/>
                          </a:solidFill>
                          <a:effectLst/>
                          <a:latin typeface="ＭＳ ゴシック" panose="020B0609070205080204" pitchFamily="49" charset="-128"/>
                          <a:ea typeface="ＭＳ ゴシック" panose="020B0609070205080204" pitchFamily="49" charset="-128"/>
                        </a:rPr>
                        <a:t>ができること</a:t>
                      </a:r>
                      <a:endParaRPr lang="ja-JP" sz="14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876" marR="20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7940660"/>
                  </a:ext>
                </a:extLst>
              </a:tr>
              <a:tr h="691101">
                <a:tc>
                  <a:txBody>
                    <a:bodyPr/>
                    <a:lstStyle/>
                    <a:p>
                      <a:pPr algn="just" fontAlgn="ctr">
                        <a:lnSpc>
                          <a:spcPct val="100000"/>
                        </a:lnSpc>
                        <a:spcAft>
                          <a:spcPts val="0"/>
                        </a:spcAft>
                      </a:pPr>
                      <a:r>
                        <a:rPr lang="ja-JP" sz="1400">
                          <a:solidFill>
                            <a:schemeClr val="tx1"/>
                          </a:solidFill>
                          <a:effectLst/>
                          <a:latin typeface="ＭＳ ゴシック" panose="020B0609070205080204" pitchFamily="49" charset="-128"/>
                          <a:ea typeface="ＭＳ ゴシック" panose="020B0609070205080204" pitchFamily="49" charset="-128"/>
                        </a:rPr>
                        <a:t>教職員間・保護者や地域社会・関係機関との信頼関係の下で</a:t>
                      </a:r>
                      <a:r>
                        <a:rPr lang="ja-JP" sz="1400" u="sng">
                          <a:solidFill>
                            <a:schemeClr val="tx1"/>
                          </a:solidFill>
                          <a:effectLst/>
                          <a:latin typeface="ＭＳ ゴシック" panose="020B0609070205080204" pitchFamily="49" charset="-128"/>
                          <a:ea typeface="ＭＳ ゴシック" panose="020B0609070205080204" pitchFamily="49" charset="-128"/>
                        </a:rPr>
                        <a:t>行動連携することの重要性を理解</a:t>
                      </a:r>
                      <a:r>
                        <a:rPr lang="ja-JP" sz="1400">
                          <a:solidFill>
                            <a:schemeClr val="tx1"/>
                          </a:solidFill>
                          <a:effectLst/>
                          <a:latin typeface="ＭＳ ゴシック" panose="020B0609070205080204" pitchFamily="49" charset="-128"/>
                          <a:ea typeface="ＭＳ ゴシック" panose="020B0609070205080204" pitchFamily="49" charset="-128"/>
                        </a:rPr>
                        <a:t>していること</a:t>
                      </a:r>
                      <a:endParaRPr lang="ja-JP" sz="14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876" marR="20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just" fontAlgn="ctr">
                        <a:lnSpc>
                          <a:spcPct val="100000"/>
                        </a:lnSpc>
                        <a:spcAft>
                          <a:spcPts val="0"/>
                        </a:spcAft>
                      </a:pPr>
                      <a:r>
                        <a:rPr lang="ja-JP" sz="1400">
                          <a:solidFill>
                            <a:schemeClr val="tx1"/>
                          </a:solidFill>
                          <a:effectLst/>
                          <a:latin typeface="ＭＳ ゴシック" panose="020B0609070205080204" pitchFamily="49" charset="-128"/>
                          <a:ea typeface="ＭＳ ゴシック" panose="020B0609070205080204" pitchFamily="49" charset="-128"/>
                        </a:rPr>
                        <a:t>教職員間・保護者や地域社会・関係機関との信頼関係の下で</a:t>
                      </a:r>
                      <a:r>
                        <a:rPr lang="ja-JP" sz="1400" u="sng">
                          <a:solidFill>
                            <a:schemeClr val="tx1"/>
                          </a:solidFill>
                          <a:effectLst/>
                          <a:latin typeface="ＭＳ ゴシック" panose="020B0609070205080204" pitchFamily="49" charset="-128"/>
                          <a:ea typeface="ＭＳ ゴシック" panose="020B0609070205080204" pitchFamily="49" charset="-128"/>
                        </a:rPr>
                        <a:t>行動連携する視点</a:t>
                      </a:r>
                      <a:r>
                        <a:rPr lang="ja-JP" sz="1400">
                          <a:solidFill>
                            <a:schemeClr val="tx1"/>
                          </a:solidFill>
                          <a:effectLst/>
                          <a:latin typeface="ＭＳ ゴシック" panose="020B0609070205080204" pitchFamily="49" charset="-128"/>
                          <a:ea typeface="ＭＳ ゴシック" panose="020B0609070205080204" pitchFamily="49" charset="-128"/>
                        </a:rPr>
                        <a:t>を持つこと</a:t>
                      </a:r>
                      <a:endParaRPr lang="ja-JP" sz="14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876" marR="20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just" fontAlgn="ctr">
                        <a:lnSpc>
                          <a:spcPct val="100000"/>
                        </a:lnSpc>
                        <a:spcAft>
                          <a:spcPts val="0"/>
                        </a:spcAft>
                      </a:pPr>
                      <a:r>
                        <a:rPr lang="ja-JP" sz="1400">
                          <a:solidFill>
                            <a:schemeClr val="tx1"/>
                          </a:solidFill>
                          <a:effectLst/>
                          <a:latin typeface="ＭＳ ゴシック" panose="020B0609070205080204" pitchFamily="49" charset="-128"/>
                          <a:ea typeface="ＭＳ ゴシック" panose="020B0609070205080204" pitchFamily="49" charset="-128"/>
                        </a:rPr>
                        <a:t>教職員間・保護者や地域社会・関係機関との信頼関係の下で</a:t>
                      </a:r>
                      <a:r>
                        <a:rPr lang="ja-JP" sz="1400" u="sng">
                          <a:solidFill>
                            <a:schemeClr val="tx1"/>
                          </a:solidFill>
                          <a:effectLst/>
                          <a:latin typeface="ＭＳ ゴシック" panose="020B0609070205080204" pitchFamily="49" charset="-128"/>
                          <a:ea typeface="ＭＳ ゴシック" panose="020B0609070205080204" pitchFamily="49" charset="-128"/>
                        </a:rPr>
                        <a:t>行動連携を支援</a:t>
                      </a:r>
                      <a:r>
                        <a:rPr lang="ja-JP" sz="1400">
                          <a:solidFill>
                            <a:schemeClr val="tx1"/>
                          </a:solidFill>
                          <a:effectLst/>
                          <a:latin typeface="ＭＳ ゴシック" panose="020B0609070205080204" pitchFamily="49" charset="-128"/>
                          <a:ea typeface="ＭＳ ゴシック" panose="020B0609070205080204" pitchFamily="49" charset="-128"/>
                        </a:rPr>
                        <a:t>することができること</a:t>
                      </a:r>
                      <a:endParaRPr lang="ja-JP" sz="14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876" marR="20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400" dirty="0">
                          <a:solidFill>
                            <a:schemeClr val="tx1"/>
                          </a:solidFill>
                          <a:effectLst/>
                          <a:latin typeface="ＭＳ ゴシック" panose="020B0609070205080204" pitchFamily="49" charset="-128"/>
                          <a:ea typeface="ＭＳ ゴシック" panose="020B0609070205080204" pitchFamily="49" charset="-128"/>
                        </a:rPr>
                        <a:t>教職員間・保護者や地域社会・関係機関との信頼関係の下で</a:t>
                      </a:r>
                      <a:r>
                        <a:rPr lang="ja-JP" sz="1400" u="sng" dirty="0">
                          <a:solidFill>
                            <a:schemeClr val="tx1"/>
                          </a:solidFill>
                          <a:effectLst/>
                          <a:latin typeface="ＭＳ ゴシック" panose="020B0609070205080204" pitchFamily="49" charset="-128"/>
                          <a:ea typeface="ＭＳ ゴシック" panose="020B0609070205080204" pitchFamily="49" charset="-128"/>
                        </a:rPr>
                        <a:t>行動連携を主導</a:t>
                      </a:r>
                      <a:r>
                        <a:rPr lang="ja-JP" sz="1400" dirty="0">
                          <a:solidFill>
                            <a:schemeClr val="tx1"/>
                          </a:solidFill>
                          <a:effectLst/>
                          <a:latin typeface="ＭＳ ゴシック" panose="020B0609070205080204" pitchFamily="49" charset="-128"/>
                          <a:ea typeface="ＭＳ ゴシック" panose="020B0609070205080204" pitchFamily="49" charset="-128"/>
                        </a:rPr>
                        <a:t>することができること</a:t>
                      </a:r>
                      <a:endParaRPr lang="ja-JP" sz="14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0876" marR="20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8238238"/>
                  </a:ext>
                </a:extLst>
              </a:tr>
            </a:tbl>
          </a:graphicData>
        </a:graphic>
      </p:graphicFrame>
      <p:sp>
        <p:nvSpPr>
          <p:cNvPr id="6" name="正方形/長方形 5">
            <a:hlinkClick r:id="rId2" action="ppaction://hlinksldjump"/>
            <a:extLst>
              <a:ext uri="{FF2B5EF4-FFF2-40B4-BE49-F238E27FC236}">
                <a16:creationId xmlns:a16="http://schemas.microsoft.com/office/drawing/2014/main" id="{031AFA8C-B99B-5847-BE51-062F2D0BA5C2}"/>
              </a:ext>
            </a:extLst>
          </p:cNvPr>
          <p:cNvSpPr/>
          <p:nvPr/>
        </p:nvSpPr>
        <p:spPr>
          <a:xfrm>
            <a:off x="10795435" y="185064"/>
            <a:ext cx="1081825" cy="425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ＭＳ ゴシック" panose="020B0609070205080204" pitchFamily="49" charset="-128"/>
                <a:ea typeface="ＭＳ ゴシック" panose="020B0609070205080204" pitchFamily="49" charset="-128"/>
              </a:rPr>
              <a:t>戻る</a:t>
            </a:r>
            <a:endParaRPr kumimoji="1" lang="ja-JP" altLang="en-US" dirty="0">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278296" y="139147"/>
            <a:ext cx="10426147" cy="516836"/>
          </a:xfrm>
          <a:prstGeom prst="rect">
            <a:avLst/>
          </a:prstGeom>
          <a:gradFill flip="none" rotWithShape="1">
            <a:gsLst>
              <a:gs pos="0">
                <a:schemeClr val="accent6">
                  <a:lumMod val="75000"/>
                </a:schemeClr>
              </a:gs>
              <a:gs pos="50000">
                <a:schemeClr val="accent6">
                  <a:lumMod val="60000"/>
                  <a:lumOff val="40000"/>
                </a:schemeClr>
              </a:gs>
              <a:gs pos="100000">
                <a:schemeClr val="bg1"/>
              </a:gs>
            </a:gsLst>
            <a:lin ang="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smtClean="0">
                <a:solidFill>
                  <a:schemeClr val="bg1"/>
                </a:solidFill>
                <a:latin typeface="ＭＳ ゴシック" panose="020B0609070205080204" pitchFamily="49" charset="-128"/>
                <a:ea typeface="ＭＳ ゴシック" panose="020B0609070205080204" pitchFamily="49" charset="-128"/>
              </a:rPr>
              <a:t>生徒指導力</a:t>
            </a:r>
            <a:endParaRPr lang="ja-JP" altLang="en-US" sz="3200" dirty="0">
              <a:solidFill>
                <a:schemeClr val="bg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5464075"/>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hlinkClick r:id="rId3" action="ppaction://hlinksldjump"/>
            <a:extLst>
              <a:ext uri="{FF2B5EF4-FFF2-40B4-BE49-F238E27FC236}">
                <a16:creationId xmlns:a16="http://schemas.microsoft.com/office/drawing/2014/main" id="{031AFA8C-B99B-5847-BE51-062F2D0BA5C2}"/>
              </a:ext>
            </a:extLst>
          </p:cNvPr>
          <p:cNvSpPr/>
          <p:nvPr/>
        </p:nvSpPr>
        <p:spPr>
          <a:xfrm>
            <a:off x="10795435" y="185064"/>
            <a:ext cx="1081825" cy="425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ＭＳ ゴシック" panose="020B0609070205080204" pitchFamily="49" charset="-128"/>
                <a:ea typeface="ＭＳ ゴシック" panose="020B0609070205080204" pitchFamily="49" charset="-128"/>
              </a:rPr>
              <a:t>戻る</a:t>
            </a:r>
            <a:endParaRPr kumimoji="1" lang="ja-JP" altLang="en-US" dirty="0">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278296" y="139147"/>
            <a:ext cx="10426147" cy="516836"/>
          </a:xfrm>
          <a:prstGeom prst="rect">
            <a:avLst/>
          </a:prstGeom>
          <a:gradFill flip="none" rotWithShape="1">
            <a:gsLst>
              <a:gs pos="0">
                <a:schemeClr val="accent6">
                  <a:lumMod val="75000"/>
                </a:schemeClr>
              </a:gs>
              <a:gs pos="50000">
                <a:schemeClr val="accent6">
                  <a:lumMod val="60000"/>
                  <a:lumOff val="40000"/>
                </a:schemeClr>
              </a:gs>
              <a:gs pos="100000">
                <a:schemeClr val="bg1"/>
              </a:gs>
            </a:gsLst>
            <a:lin ang="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smtClean="0">
                <a:solidFill>
                  <a:schemeClr val="bg1"/>
                </a:solidFill>
                <a:latin typeface="ＭＳ ゴシック" panose="020B0609070205080204" pitchFamily="49" charset="-128"/>
                <a:ea typeface="ＭＳ ゴシック" panose="020B0609070205080204" pitchFamily="49" charset="-128"/>
              </a:rPr>
              <a:t>子供理解</a:t>
            </a:r>
            <a:endParaRPr lang="ja-JP" altLang="en-US" sz="3200" dirty="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259393289"/>
              </p:ext>
            </p:extLst>
          </p:nvPr>
        </p:nvGraphicFramePr>
        <p:xfrm>
          <a:off x="278295" y="859973"/>
          <a:ext cx="11598965" cy="5584370"/>
        </p:xfrm>
        <a:graphic>
          <a:graphicData uri="http://schemas.openxmlformats.org/drawingml/2006/table">
            <a:tbl>
              <a:tblPr firstRow="1" firstCol="1" bandRow="1">
                <a:tableStyleId>{5C22544A-7EE6-4342-B048-85BDC9FD1C3A}</a:tableStyleId>
              </a:tblPr>
              <a:tblGrid>
                <a:gridCol w="2319793">
                  <a:extLst>
                    <a:ext uri="{9D8B030D-6E8A-4147-A177-3AD203B41FA5}">
                      <a16:colId xmlns:a16="http://schemas.microsoft.com/office/drawing/2014/main" val="2847979261"/>
                    </a:ext>
                  </a:extLst>
                </a:gridCol>
                <a:gridCol w="2319793">
                  <a:extLst>
                    <a:ext uri="{9D8B030D-6E8A-4147-A177-3AD203B41FA5}">
                      <a16:colId xmlns:a16="http://schemas.microsoft.com/office/drawing/2014/main" val="2101271854"/>
                    </a:ext>
                  </a:extLst>
                </a:gridCol>
                <a:gridCol w="2319793">
                  <a:extLst>
                    <a:ext uri="{9D8B030D-6E8A-4147-A177-3AD203B41FA5}">
                      <a16:colId xmlns:a16="http://schemas.microsoft.com/office/drawing/2014/main" val="3454702038"/>
                    </a:ext>
                  </a:extLst>
                </a:gridCol>
                <a:gridCol w="2319793">
                  <a:extLst>
                    <a:ext uri="{9D8B030D-6E8A-4147-A177-3AD203B41FA5}">
                      <a16:colId xmlns:a16="http://schemas.microsoft.com/office/drawing/2014/main" val="2466280401"/>
                    </a:ext>
                  </a:extLst>
                </a:gridCol>
                <a:gridCol w="2319793">
                  <a:extLst>
                    <a:ext uri="{9D8B030D-6E8A-4147-A177-3AD203B41FA5}">
                      <a16:colId xmlns:a16="http://schemas.microsoft.com/office/drawing/2014/main" val="3914814189"/>
                    </a:ext>
                  </a:extLst>
                </a:gridCol>
              </a:tblGrid>
              <a:tr h="956852">
                <a:tc>
                  <a:txBody>
                    <a:bodyPr/>
                    <a:lstStyle/>
                    <a:p>
                      <a:pPr algn="ctr" fontAlgn="ctr">
                        <a:lnSpc>
                          <a:spcPct val="100000"/>
                        </a:lnSpc>
                        <a:spcAft>
                          <a:spcPts val="0"/>
                        </a:spcAft>
                      </a:pPr>
                      <a:r>
                        <a:rPr lang="ja-JP" sz="2000" dirty="0">
                          <a:solidFill>
                            <a:schemeClr val="tx1"/>
                          </a:solidFill>
                          <a:effectLst/>
                          <a:latin typeface="ＭＳ ゴシック" panose="020B0609070205080204" pitchFamily="49" charset="-128"/>
                          <a:ea typeface="ＭＳ ゴシック" panose="020B0609070205080204" pitchFamily="49" charset="-128"/>
                        </a:rPr>
                        <a:t>第０期</a:t>
                      </a:r>
                    </a:p>
                    <a:p>
                      <a:pPr algn="ctr" fontAlgn="ctr">
                        <a:lnSpc>
                          <a:spcPct val="100000"/>
                        </a:lnSpc>
                        <a:spcAft>
                          <a:spcPts val="0"/>
                        </a:spcAft>
                      </a:pPr>
                      <a:r>
                        <a:rPr lang="ja-JP" sz="2000" dirty="0">
                          <a:solidFill>
                            <a:schemeClr val="tx1"/>
                          </a:solidFill>
                          <a:effectLst/>
                          <a:latin typeface="ＭＳ ゴシック" panose="020B0609070205080204" pitchFamily="49" charset="-128"/>
                          <a:ea typeface="ＭＳ ゴシック" panose="020B0609070205080204" pitchFamily="49" charset="-128"/>
                        </a:rPr>
                        <a:t>【新規採用時】</a:t>
                      </a:r>
                    </a:p>
                    <a:p>
                      <a:pPr algn="ctr" fontAlgn="ctr">
                        <a:lnSpc>
                          <a:spcPct val="100000"/>
                        </a:lnSpc>
                        <a:spcAft>
                          <a:spcPts val="0"/>
                        </a:spcAft>
                      </a:pPr>
                      <a:r>
                        <a:rPr lang="ja-JP" sz="2000" dirty="0">
                          <a:solidFill>
                            <a:schemeClr val="tx1"/>
                          </a:solidFill>
                          <a:effectLst/>
                          <a:latin typeface="ＭＳ ゴシック" panose="020B0609070205080204" pitchFamily="49" charset="-128"/>
                          <a:ea typeface="ＭＳ ゴシック" panose="020B0609070205080204" pitchFamily="49" charset="-128"/>
                        </a:rPr>
                        <a:t>０年</a:t>
                      </a:r>
                      <a:endParaRPr lang="ja-JP" sz="20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spcAft>
                          <a:spcPts val="0"/>
                        </a:spcAft>
                      </a:pPr>
                      <a:r>
                        <a:rPr lang="ja-JP" sz="2000" dirty="0">
                          <a:solidFill>
                            <a:schemeClr val="tx1"/>
                          </a:solidFill>
                          <a:effectLst/>
                          <a:latin typeface="ＭＳ ゴシック" panose="020B0609070205080204" pitchFamily="49" charset="-128"/>
                          <a:ea typeface="ＭＳ ゴシック" panose="020B0609070205080204" pitchFamily="49" charset="-128"/>
                        </a:rPr>
                        <a:t>第Ⅰ期</a:t>
                      </a:r>
                    </a:p>
                    <a:p>
                      <a:pPr algn="ctr" fontAlgn="ctr">
                        <a:lnSpc>
                          <a:spcPct val="100000"/>
                        </a:lnSpc>
                        <a:spcAft>
                          <a:spcPts val="0"/>
                        </a:spcAft>
                      </a:pPr>
                      <a:r>
                        <a:rPr lang="ja-JP" sz="2000" dirty="0">
                          <a:solidFill>
                            <a:schemeClr val="tx1"/>
                          </a:solidFill>
                          <a:effectLst/>
                          <a:latin typeface="ＭＳ ゴシック" panose="020B0609070205080204" pitchFamily="49" charset="-128"/>
                          <a:ea typeface="ＭＳ ゴシック" panose="020B0609070205080204" pitchFamily="49" charset="-128"/>
                        </a:rPr>
                        <a:t>【基礎形成期】</a:t>
                      </a:r>
                    </a:p>
                    <a:p>
                      <a:pPr algn="ctr" fontAlgn="ctr">
                        <a:lnSpc>
                          <a:spcPct val="100000"/>
                        </a:lnSpc>
                        <a:spcAft>
                          <a:spcPts val="0"/>
                        </a:spcAft>
                      </a:pPr>
                      <a:r>
                        <a:rPr lang="ja-JP" sz="2000" dirty="0">
                          <a:solidFill>
                            <a:schemeClr val="tx1"/>
                          </a:solidFill>
                          <a:effectLst/>
                          <a:latin typeface="ＭＳ ゴシック" panose="020B0609070205080204" pitchFamily="49" charset="-128"/>
                          <a:ea typeface="ＭＳ ゴシック" panose="020B0609070205080204" pitchFamily="49" charset="-128"/>
                        </a:rPr>
                        <a:t>１年目～５年目</a:t>
                      </a:r>
                      <a:endParaRPr lang="ja-JP" sz="20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100000"/>
                        </a:lnSpc>
                        <a:spcAft>
                          <a:spcPts val="0"/>
                        </a:spcAft>
                      </a:pPr>
                      <a:r>
                        <a:rPr lang="ja-JP" sz="2000" dirty="0">
                          <a:solidFill>
                            <a:schemeClr val="tx1"/>
                          </a:solidFill>
                          <a:effectLst/>
                          <a:latin typeface="ＭＳ ゴシック" panose="020B0609070205080204" pitchFamily="49" charset="-128"/>
                          <a:ea typeface="ＭＳ ゴシック" panose="020B0609070205080204" pitchFamily="49" charset="-128"/>
                        </a:rPr>
                        <a:t>第Ⅱ期</a:t>
                      </a:r>
                    </a:p>
                    <a:p>
                      <a:pPr algn="ctr" fontAlgn="ctr">
                        <a:lnSpc>
                          <a:spcPct val="100000"/>
                        </a:lnSpc>
                        <a:spcAft>
                          <a:spcPts val="0"/>
                        </a:spcAft>
                      </a:pPr>
                      <a:r>
                        <a:rPr lang="ja-JP" sz="2000" dirty="0">
                          <a:solidFill>
                            <a:schemeClr val="tx1"/>
                          </a:solidFill>
                          <a:effectLst/>
                          <a:latin typeface="ＭＳ ゴシック" panose="020B0609070205080204" pitchFamily="49" charset="-128"/>
                          <a:ea typeface="ＭＳ ゴシック" panose="020B0609070205080204" pitchFamily="49" charset="-128"/>
                        </a:rPr>
                        <a:t>【資質成長期】</a:t>
                      </a:r>
                    </a:p>
                    <a:p>
                      <a:pPr algn="ctr" fontAlgn="ctr">
                        <a:lnSpc>
                          <a:spcPct val="100000"/>
                        </a:lnSpc>
                        <a:spcAft>
                          <a:spcPts val="0"/>
                        </a:spcAft>
                      </a:pPr>
                      <a:r>
                        <a:rPr lang="ja-JP" sz="2000" dirty="0">
                          <a:solidFill>
                            <a:schemeClr val="tx1"/>
                          </a:solidFill>
                          <a:effectLst/>
                          <a:latin typeface="ＭＳ ゴシック" panose="020B0609070205080204" pitchFamily="49" charset="-128"/>
                          <a:ea typeface="ＭＳ ゴシック" panose="020B0609070205080204" pitchFamily="49" charset="-128"/>
                        </a:rPr>
                        <a:t>６年目～１０年目</a:t>
                      </a:r>
                      <a:endParaRPr lang="ja-JP" sz="20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lnSpc>
                          <a:spcPct val="100000"/>
                        </a:lnSpc>
                        <a:spcAft>
                          <a:spcPts val="0"/>
                        </a:spcAft>
                      </a:pPr>
                      <a:r>
                        <a:rPr lang="ja-JP" sz="2000" dirty="0">
                          <a:solidFill>
                            <a:schemeClr val="tx1"/>
                          </a:solidFill>
                          <a:effectLst/>
                          <a:latin typeface="ＭＳ ゴシック" panose="020B0609070205080204" pitchFamily="49" charset="-128"/>
                          <a:ea typeface="ＭＳ ゴシック" panose="020B0609070205080204" pitchFamily="49" charset="-128"/>
                        </a:rPr>
                        <a:t>第Ⅲ期</a:t>
                      </a:r>
                    </a:p>
                    <a:p>
                      <a:pPr algn="ctr" fontAlgn="ctr">
                        <a:lnSpc>
                          <a:spcPct val="100000"/>
                        </a:lnSpc>
                        <a:spcAft>
                          <a:spcPts val="0"/>
                        </a:spcAft>
                      </a:pPr>
                      <a:r>
                        <a:rPr lang="ja-JP" sz="2000" dirty="0">
                          <a:solidFill>
                            <a:schemeClr val="tx1"/>
                          </a:solidFill>
                          <a:effectLst/>
                          <a:latin typeface="ＭＳ ゴシック" panose="020B0609070205080204" pitchFamily="49" charset="-128"/>
                          <a:ea typeface="ＭＳ ゴシック" panose="020B0609070205080204" pitchFamily="49" charset="-128"/>
                        </a:rPr>
                        <a:t>【資質充実期】</a:t>
                      </a:r>
                    </a:p>
                    <a:p>
                      <a:pPr algn="ctr" fontAlgn="ctr">
                        <a:lnSpc>
                          <a:spcPct val="100000"/>
                        </a:lnSpc>
                        <a:spcAft>
                          <a:spcPts val="0"/>
                        </a:spcAft>
                      </a:pPr>
                      <a:r>
                        <a:rPr lang="ja-JP" sz="1800" spc="-20" dirty="0">
                          <a:solidFill>
                            <a:schemeClr val="tx1"/>
                          </a:solidFill>
                          <a:effectLst/>
                          <a:latin typeface="ＭＳ ゴシック" panose="020B0609070205080204" pitchFamily="49" charset="-128"/>
                          <a:ea typeface="ＭＳ ゴシック" panose="020B0609070205080204" pitchFamily="49" charset="-128"/>
                        </a:rPr>
                        <a:t>１１年目～２０年目</a:t>
                      </a:r>
                      <a:endPar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lnSpc>
                          <a:spcPct val="100000"/>
                        </a:lnSpc>
                        <a:spcAft>
                          <a:spcPts val="0"/>
                        </a:spcAft>
                      </a:pPr>
                      <a:r>
                        <a:rPr lang="ja-JP" sz="2000" dirty="0">
                          <a:solidFill>
                            <a:schemeClr val="tx1"/>
                          </a:solidFill>
                          <a:effectLst/>
                          <a:latin typeface="ＭＳ ゴシック" panose="020B0609070205080204" pitchFamily="49" charset="-128"/>
                          <a:ea typeface="ＭＳ ゴシック" panose="020B0609070205080204" pitchFamily="49" charset="-128"/>
                        </a:rPr>
                        <a:t>第Ⅳ期</a:t>
                      </a:r>
                    </a:p>
                    <a:p>
                      <a:pPr algn="ctr" fontAlgn="ctr">
                        <a:lnSpc>
                          <a:spcPct val="100000"/>
                        </a:lnSpc>
                        <a:spcAft>
                          <a:spcPts val="0"/>
                        </a:spcAft>
                      </a:pPr>
                      <a:r>
                        <a:rPr lang="ja-JP" sz="2000" dirty="0">
                          <a:solidFill>
                            <a:schemeClr val="tx1"/>
                          </a:solidFill>
                          <a:effectLst/>
                          <a:latin typeface="ＭＳ ゴシック" panose="020B0609070205080204" pitchFamily="49" charset="-128"/>
                          <a:ea typeface="ＭＳ ゴシック" panose="020B0609070205080204" pitchFamily="49" charset="-128"/>
                        </a:rPr>
                        <a:t>【深化発展期】</a:t>
                      </a:r>
                    </a:p>
                    <a:p>
                      <a:pPr algn="ctr" fontAlgn="ctr">
                        <a:lnSpc>
                          <a:spcPct val="100000"/>
                        </a:lnSpc>
                        <a:spcAft>
                          <a:spcPts val="0"/>
                        </a:spcAft>
                      </a:pPr>
                      <a:r>
                        <a:rPr lang="ja-JP" sz="2000" dirty="0">
                          <a:solidFill>
                            <a:schemeClr val="tx1"/>
                          </a:solidFill>
                          <a:effectLst/>
                          <a:latin typeface="ＭＳ ゴシック" panose="020B0609070205080204" pitchFamily="49" charset="-128"/>
                          <a:ea typeface="ＭＳ ゴシック" panose="020B0609070205080204" pitchFamily="49" charset="-128"/>
                        </a:rPr>
                        <a:t>２１年目以上</a:t>
                      </a:r>
                      <a:endParaRPr lang="ja-JP" sz="20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2211364373"/>
                  </a:ext>
                </a:extLst>
              </a:tr>
              <a:tr h="566530">
                <a:tc gridSpan="5">
                  <a:txBody>
                    <a:bodyPr/>
                    <a:lstStyle/>
                    <a:p>
                      <a:pPr algn="just" fontAlgn="ctr">
                        <a:lnSpc>
                          <a:spcPct val="100000"/>
                        </a:lnSpc>
                        <a:spcAft>
                          <a:spcPts val="0"/>
                        </a:spcAft>
                      </a:pPr>
                      <a:r>
                        <a:rPr lang="ja-JP" sz="2000" dirty="0">
                          <a:solidFill>
                            <a:schemeClr val="tx1"/>
                          </a:solidFill>
                          <a:effectLst/>
                          <a:latin typeface="ＭＳ ゴシック" panose="020B0609070205080204" pitchFamily="49" charset="-128"/>
                          <a:ea typeface="ＭＳ ゴシック" panose="020B0609070205080204" pitchFamily="49" charset="-128"/>
                        </a:rPr>
                        <a:t>共感的コミュニケーションの力を備えていること</a:t>
                      </a:r>
                      <a:endParaRPr lang="ja-JP" sz="20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22179917"/>
                  </a:ext>
                </a:extLst>
              </a:tr>
              <a:tr h="1545921">
                <a:tc gridSpan="2">
                  <a:txBody>
                    <a:bodyPr/>
                    <a:lstStyle/>
                    <a:p>
                      <a:pPr algn="just" fontAlgn="ctr">
                        <a:lnSpc>
                          <a:spcPct val="100000"/>
                        </a:lnSpc>
                        <a:spcAft>
                          <a:spcPts val="0"/>
                        </a:spcAft>
                      </a:pPr>
                      <a:r>
                        <a:rPr lang="ja-JP" sz="2000" dirty="0">
                          <a:solidFill>
                            <a:schemeClr val="tx1"/>
                          </a:solidFill>
                          <a:effectLst/>
                          <a:latin typeface="ＭＳ ゴシック" panose="020B0609070205080204" pitchFamily="49" charset="-128"/>
                          <a:ea typeface="ＭＳ ゴシック" panose="020B0609070205080204" pitchFamily="49" charset="-128"/>
                        </a:rPr>
                        <a:t>子供たちの成長の段階等に応じた</a:t>
                      </a:r>
                      <a:r>
                        <a:rPr lang="ja-JP" sz="2000" u="sng" dirty="0">
                          <a:solidFill>
                            <a:schemeClr val="tx1"/>
                          </a:solidFill>
                          <a:effectLst/>
                          <a:latin typeface="ＭＳ ゴシック" panose="020B0609070205080204" pitchFamily="49" charset="-128"/>
                          <a:ea typeface="ＭＳ ゴシック" panose="020B0609070205080204" pitchFamily="49" charset="-128"/>
                        </a:rPr>
                        <a:t>心理に関する基礎的知識</a:t>
                      </a:r>
                      <a:r>
                        <a:rPr lang="ja-JP" sz="2000" dirty="0">
                          <a:solidFill>
                            <a:schemeClr val="tx1"/>
                          </a:solidFill>
                          <a:effectLst/>
                          <a:latin typeface="ＭＳ ゴシック" panose="020B0609070205080204" pitchFamily="49" charset="-128"/>
                          <a:ea typeface="ＭＳ ゴシック" panose="020B0609070205080204" pitchFamily="49" charset="-128"/>
                        </a:rPr>
                        <a:t>を有していること</a:t>
                      </a:r>
                      <a:endParaRPr lang="ja-JP" sz="20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just" fontAlgn="ctr">
                        <a:lnSpc>
                          <a:spcPct val="100000"/>
                        </a:lnSpc>
                        <a:spcAft>
                          <a:spcPts val="0"/>
                        </a:spcAft>
                      </a:pPr>
                      <a:r>
                        <a:rPr lang="ja-JP" sz="2000" dirty="0">
                          <a:solidFill>
                            <a:schemeClr val="tx1"/>
                          </a:solidFill>
                          <a:effectLst/>
                          <a:latin typeface="ＭＳ ゴシック" panose="020B0609070205080204" pitchFamily="49" charset="-128"/>
                          <a:ea typeface="ＭＳ ゴシック" panose="020B0609070205080204" pitchFamily="49" charset="-128"/>
                        </a:rPr>
                        <a:t>子供たちの成長の段階等に応じた</a:t>
                      </a:r>
                      <a:r>
                        <a:rPr lang="ja-JP" sz="2000" u="sng" dirty="0">
                          <a:solidFill>
                            <a:schemeClr val="tx1"/>
                          </a:solidFill>
                          <a:effectLst/>
                          <a:latin typeface="ＭＳ ゴシック" panose="020B0609070205080204" pitchFamily="49" charset="-128"/>
                          <a:ea typeface="ＭＳ ゴシック" panose="020B0609070205080204" pitchFamily="49" charset="-128"/>
                        </a:rPr>
                        <a:t>心理に関する専門的知識</a:t>
                      </a:r>
                      <a:r>
                        <a:rPr lang="ja-JP" sz="2000" dirty="0">
                          <a:solidFill>
                            <a:schemeClr val="tx1"/>
                          </a:solidFill>
                          <a:effectLst/>
                          <a:latin typeface="ＭＳ ゴシック" panose="020B0609070205080204" pitchFamily="49" charset="-128"/>
                          <a:ea typeface="ＭＳ ゴシック" panose="020B0609070205080204" pitchFamily="49" charset="-128"/>
                        </a:rPr>
                        <a:t>を有していること</a:t>
                      </a:r>
                      <a:endParaRPr lang="ja-JP" sz="20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just" fontAlgn="ctr">
                        <a:lnSpc>
                          <a:spcPct val="100000"/>
                        </a:lnSpc>
                        <a:spcAft>
                          <a:spcPts val="0"/>
                        </a:spcAft>
                      </a:pPr>
                      <a:r>
                        <a:rPr lang="ja-JP" sz="2000">
                          <a:solidFill>
                            <a:schemeClr val="tx1"/>
                          </a:solidFill>
                          <a:effectLst/>
                          <a:latin typeface="ＭＳ ゴシック" panose="020B0609070205080204" pitchFamily="49" charset="-128"/>
                          <a:ea typeface="ＭＳ ゴシック" panose="020B0609070205080204" pitchFamily="49" charset="-128"/>
                        </a:rPr>
                        <a:t>子供たちの成長の段階等に応じた</a:t>
                      </a:r>
                      <a:r>
                        <a:rPr lang="ja-JP" sz="2000" u="sng">
                          <a:solidFill>
                            <a:schemeClr val="tx1"/>
                          </a:solidFill>
                          <a:effectLst/>
                          <a:latin typeface="ＭＳ ゴシック" panose="020B0609070205080204" pitchFamily="49" charset="-128"/>
                          <a:ea typeface="ＭＳ ゴシック" panose="020B0609070205080204" pitchFamily="49" charset="-128"/>
                        </a:rPr>
                        <a:t>心理に関する最新の高度な専門的知識</a:t>
                      </a:r>
                      <a:r>
                        <a:rPr lang="ja-JP" sz="2000">
                          <a:solidFill>
                            <a:schemeClr val="tx1"/>
                          </a:solidFill>
                          <a:effectLst/>
                          <a:latin typeface="ＭＳ ゴシック" panose="020B0609070205080204" pitchFamily="49" charset="-128"/>
                          <a:ea typeface="ＭＳ ゴシック" panose="020B0609070205080204" pitchFamily="49" charset="-128"/>
                        </a:rPr>
                        <a:t>を有していること</a:t>
                      </a:r>
                      <a:endParaRPr lang="ja-JP" sz="20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3460013098"/>
                  </a:ext>
                </a:extLst>
              </a:tr>
              <a:tr h="1946488">
                <a:tc gridSpan="3">
                  <a:txBody>
                    <a:bodyPr/>
                    <a:lstStyle/>
                    <a:p>
                      <a:pPr algn="just" fontAlgn="ctr">
                        <a:lnSpc>
                          <a:spcPct val="100000"/>
                        </a:lnSpc>
                        <a:spcAft>
                          <a:spcPts val="0"/>
                        </a:spcAft>
                      </a:pPr>
                      <a:r>
                        <a:rPr lang="ja-JP" sz="2000" dirty="0">
                          <a:solidFill>
                            <a:schemeClr val="tx1"/>
                          </a:solidFill>
                          <a:effectLst/>
                          <a:latin typeface="ＭＳ ゴシック" panose="020B0609070205080204" pitchFamily="49" charset="-128"/>
                          <a:ea typeface="ＭＳ ゴシック" panose="020B0609070205080204" pitchFamily="49" charset="-128"/>
                        </a:rPr>
                        <a:t>子供たちを多面的・総合的に理解する視点を持つこと</a:t>
                      </a:r>
                      <a:endParaRPr lang="ja-JP" sz="20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just" fontAlgn="ctr">
                        <a:lnSpc>
                          <a:spcPct val="100000"/>
                        </a:lnSpc>
                        <a:spcAft>
                          <a:spcPts val="0"/>
                        </a:spcAft>
                      </a:pPr>
                      <a:r>
                        <a:rPr lang="ja-JP" sz="2000" dirty="0">
                          <a:solidFill>
                            <a:schemeClr val="tx1"/>
                          </a:solidFill>
                          <a:effectLst/>
                          <a:latin typeface="ＭＳ ゴシック" panose="020B0609070205080204" pitchFamily="49" charset="-128"/>
                          <a:ea typeface="ＭＳ ゴシック" panose="020B0609070205080204" pitchFamily="49" charset="-128"/>
                        </a:rPr>
                        <a:t>子供たちを多面的・総合的に理解する視点を持ち，</a:t>
                      </a:r>
                      <a:r>
                        <a:rPr lang="ja-JP" sz="2000" u="sng" dirty="0">
                          <a:solidFill>
                            <a:schemeClr val="tx1"/>
                          </a:solidFill>
                          <a:effectLst/>
                          <a:latin typeface="ＭＳ ゴシック" panose="020B0609070205080204" pitchFamily="49" charset="-128"/>
                          <a:ea typeface="ＭＳ ゴシック" panose="020B0609070205080204" pitchFamily="49" charset="-128"/>
                        </a:rPr>
                        <a:t>若手教員への助言</a:t>
                      </a:r>
                      <a:r>
                        <a:rPr lang="ja-JP" sz="2000" dirty="0">
                          <a:solidFill>
                            <a:schemeClr val="tx1"/>
                          </a:solidFill>
                          <a:effectLst/>
                          <a:latin typeface="ＭＳ ゴシック" panose="020B0609070205080204" pitchFamily="49" charset="-128"/>
                          <a:ea typeface="ＭＳ ゴシック" panose="020B0609070205080204" pitchFamily="49" charset="-128"/>
                        </a:rPr>
                        <a:t>ができること</a:t>
                      </a:r>
                      <a:endParaRPr lang="ja-JP" sz="20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2000" dirty="0">
                          <a:solidFill>
                            <a:schemeClr val="tx1"/>
                          </a:solidFill>
                          <a:effectLst/>
                          <a:latin typeface="ＭＳ ゴシック" panose="020B0609070205080204" pitchFamily="49" charset="-128"/>
                          <a:ea typeface="ＭＳ ゴシック" panose="020B0609070205080204" pitchFamily="49" charset="-128"/>
                        </a:rPr>
                        <a:t>子供たちを多面的・総合的に理解する視点を持ち，</a:t>
                      </a:r>
                      <a:r>
                        <a:rPr lang="ja-JP" sz="2000" u="sng" dirty="0">
                          <a:solidFill>
                            <a:schemeClr val="tx1"/>
                          </a:solidFill>
                          <a:effectLst/>
                          <a:latin typeface="ＭＳ ゴシック" panose="020B0609070205080204" pitchFamily="49" charset="-128"/>
                          <a:ea typeface="ＭＳ ゴシック" panose="020B0609070205080204" pitchFamily="49" charset="-128"/>
                        </a:rPr>
                        <a:t>若手・中堅教員への助言・指導</a:t>
                      </a:r>
                      <a:r>
                        <a:rPr lang="ja-JP" sz="2000" dirty="0">
                          <a:solidFill>
                            <a:schemeClr val="tx1"/>
                          </a:solidFill>
                          <a:effectLst/>
                          <a:latin typeface="ＭＳ ゴシック" panose="020B0609070205080204" pitchFamily="49" charset="-128"/>
                          <a:ea typeface="ＭＳ ゴシック" panose="020B0609070205080204" pitchFamily="49" charset="-128"/>
                        </a:rPr>
                        <a:t>ができること</a:t>
                      </a:r>
                      <a:endParaRPr lang="ja-JP" sz="20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2786276"/>
                  </a:ext>
                </a:extLst>
              </a:tr>
              <a:tr h="568579">
                <a:tc gridSpan="5">
                  <a:txBody>
                    <a:bodyPr/>
                    <a:lstStyle/>
                    <a:p>
                      <a:pPr algn="just" fontAlgn="ctr">
                        <a:lnSpc>
                          <a:spcPct val="100000"/>
                        </a:lnSpc>
                        <a:spcAft>
                          <a:spcPts val="0"/>
                        </a:spcAft>
                      </a:pPr>
                      <a:r>
                        <a:rPr lang="ja-JP" sz="2000" dirty="0">
                          <a:solidFill>
                            <a:schemeClr val="tx1"/>
                          </a:solidFill>
                          <a:effectLst/>
                          <a:latin typeface="ＭＳ ゴシック" panose="020B0609070205080204" pitchFamily="49" charset="-128"/>
                          <a:ea typeface="ＭＳ ゴシック" panose="020B0609070205080204" pitchFamily="49" charset="-128"/>
                        </a:rPr>
                        <a:t>心のケアの充実のため，子供たちの心の変化や状況を中長期的に把握する視点を持つこと</a:t>
                      </a:r>
                      <a:endParaRPr lang="ja-JP" sz="20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80996644"/>
                  </a:ext>
                </a:extLst>
              </a:tr>
            </a:tbl>
          </a:graphicData>
        </a:graphic>
      </p:graphicFrame>
    </p:spTree>
    <p:extLst>
      <p:ext uri="{BB962C8B-B14F-4D97-AF65-F5344CB8AC3E}">
        <p14:creationId xmlns:p14="http://schemas.microsoft.com/office/powerpoint/2010/main" val="2696197934"/>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hlinkClick r:id="rId2" action="ppaction://hlinksldjump"/>
            <a:extLst>
              <a:ext uri="{FF2B5EF4-FFF2-40B4-BE49-F238E27FC236}">
                <a16:creationId xmlns:a16="http://schemas.microsoft.com/office/drawing/2014/main" id="{031AFA8C-B99B-5847-BE51-062F2D0BA5C2}"/>
              </a:ext>
            </a:extLst>
          </p:cNvPr>
          <p:cNvSpPr/>
          <p:nvPr/>
        </p:nvSpPr>
        <p:spPr>
          <a:xfrm>
            <a:off x="10795435" y="185064"/>
            <a:ext cx="1081825" cy="425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ＭＳ ゴシック" panose="020B0609070205080204" pitchFamily="49" charset="-128"/>
                <a:ea typeface="ＭＳ ゴシック" panose="020B0609070205080204" pitchFamily="49" charset="-128"/>
              </a:rPr>
              <a:t>戻る</a:t>
            </a:r>
            <a:endParaRPr kumimoji="1" lang="ja-JP" altLang="en-US" dirty="0">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278296" y="139147"/>
            <a:ext cx="10426147" cy="516836"/>
          </a:xfrm>
          <a:prstGeom prst="rect">
            <a:avLst/>
          </a:prstGeom>
          <a:gradFill flip="none" rotWithShape="1">
            <a:gsLst>
              <a:gs pos="0">
                <a:schemeClr val="accent6">
                  <a:lumMod val="75000"/>
                </a:schemeClr>
              </a:gs>
              <a:gs pos="50000">
                <a:schemeClr val="accent6">
                  <a:lumMod val="60000"/>
                  <a:lumOff val="40000"/>
                </a:schemeClr>
              </a:gs>
              <a:gs pos="100000">
                <a:schemeClr val="bg1"/>
              </a:gs>
            </a:gsLst>
            <a:lin ang="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smtClean="0">
                <a:solidFill>
                  <a:schemeClr val="bg1"/>
                </a:solidFill>
                <a:latin typeface="ＭＳ ゴシック" panose="020B0609070205080204" pitchFamily="49" charset="-128"/>
                <a:ea typeface="ＭＳ ゴシック" panose="020B0609070205080204" pitchFamily="49" charset="-128"/>
              </a:rPr>
              <a:t>学校を支える力</a:t>
            </a:r>
            <a:endParaRPr lang="ja-JP" altLang="en-US" sz="3200" dirty="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989789028"/>
              </p:ext>
            </p:extLst>
          </p:nvPr>
        </p:nvGraphicFramePr>
        <p:xfrm>
          <a:off x="278295" y="870859"/>
          <a:ext cx="11598965" cy="5812513"/>
        </p:xfrm>
        <a:graphic>
          <a:graphicData uri="http://schemas.openxmlformats.org/drawingml/2006/table">
            <a:tbl>
              <a:tblPr firstRow="1" firstCol="1" bandRow="1">
                <a:tableStyleId>{5C22544A-7EE6-4342-B048-85BDC9FD1C3A}</a:tableStyleId>
              </a:tblPr>
              <a:tblGrid>
                <a:gridCol w="2319793">
                  <a:extLst>
                    <a:ext uri="{9D8B030D-6E8A-4147-A177-3AD203B41FA5}">
                      <a16:colId xmlns:a16="http://schemas.microsoft.com/office/drawing/2014/main" val="2426059701"/>
                    </a:ext>
                  </a:extLst>
                </a:gridCol>
                <a:gridCol w="2319793">
                  <a:extLst>
                    <a:ext uri="{9D8B030D-6E8A-4147-A177-3AD203B41FA5}">
                      <a16:colId xmlns:a16="http://schemas.microsoft.com/office/drawing/2014/main" val="247591909"/>
                    </a:ext>
                  </a:extLst>
                </a:gridCol>
                <a:gridCol w="2319793">
                  <a:extLst>
                    <a:ext uri="{9D8B030D-6E8A-4147-A177-3AD203B41FA5}">
                      <a16:colId xmlns:a16="http://schemas.microsoft.com/office/drawing/2014/main" val="2294456556"/>
                    </a:ext>
                  </a:extLst>
                </a:gridCol>
                <a:gridCol w="2319793">
                  <a:extLst>
                    <a:ext uri="{9D8B030D-6E8A-4147-A177-3AD203B41FA5}">
                      <a16:colId xmlns:a16="http://schemas.microsoft.com/office/drawing/2014/main" val="1740768623"/>
                    </a:ext>
                  </a:extLst>
                </a:gridCol>
                <a:gridCol w="2319793">
                  <a:extLst>
                    <a:ext uri="{9D8B030D-6E8A-4147-A177-3AD203B41FA5}">
                      <a16:colId xmlns:a16="http://schemas.microsoft.com/office/drawing/2014/main" val="17267466"/>
                    </a:ext>
                  </a:extLst>
                </a:gridCol>
              </a:tblGrid>
              <a:tr h="700471">
                <a:tc>
                  <a:txBody>
                    <a:bodyPr/>
                    <a:lstStyle/>
                    <a:p>
                      <a:pPr algn="ctr" fontAlgn="ctr">
                        <a:lnSpc>
                          <a:spcPct val="100000"/>
                        </a:lnSpc>
                        <a:spcAft>
                          <a:spcPts val="0"/>
                        </a:spcAft>
                      </a:pPr>
                      <a:r>
                        <a:rPr lang="ja-JP" sz="1400">
                          <a:solidFill>
                            <a:schemeClr val="tx1"/>
                          </a:solidFill>
                          <a:effectLst/>
                          <a:latin typeface="ＭＳ ゴシック" panose="020B0609070205080204" pitchFamily="49" charset="-128"/>
                          <a:ea typeface="ＭＳ ゴシック" panose="020B0609070205080204" pitchFamily="49" charset="-128"/>
                        </a:rPr>
                        <a:t>第０期</a:t>
                      </a:r>
                      <a:endParaRPr lang="ja-JP" sz="1800">
                        <a:solidFill>
                          <a:schemeClr val="tx1"/>
                        </a:solidFill>
                        <a:effectLst/>
                        <a:latin typeface="ＭＳ ゴシック" panose="020B0609070205080204" pitchFamily="49" charset="-128"/>
                        <a:ea typeface="ＭＳ ゴシック" panose="020B0609070205080204" pitchFamily="49" charset="-128"/>
                      </a:endParaRPr>
                    </a:p>
                    <a:p>
                      <a:pPr algn="ctr" fontAlgn="ctr">
                        <a:lnSpc>
                          <a:spcPct val="100000"/>
                        </a:lnSpc>
                        <a:spcAft>
                          <a:spcPts val="0"/>
                        </a:spcAft>
                      </a:pPr>
                      <a:r>
                        <a:rPr lang="ja-JP" sz="1400">
                          <a:solidFill>
                            <a:schemeClr val="tx1"/>
                          </a:solidFill>
                          <a:effectLst/>
                          <a:latin typeface="ＭＳ ゴシック" panose="020B0609070205080204" pitchFamily="49" charset="-128"/>
                          <a:ea typeface="ＭＳ ゴシック" panose="020B0609070205080204" pitchFamily="49" charset="-128"/>
                        </a:rPr>
                        <a:t>【新規採用時】</a:t>
                      </a:r>
                      <a:endParaRPr lang="ja-JP" sz="1800">
                        <a:solidFill>
                          <a:schemeClr val="tx1"/>
                        </a:solidFill>
                        <a:effectLst/>
                        <a:latin typeface="ＭＳ ゴシック" panose="020B0609070205080204" pitchFamily="49" charset="-128"/>
                        <a:ea typeface="ＭＳ ゴシック" panose="020B0609070205080204" pitchFamily="49" charset="-128"/>
                      </a:endParaRPr>
                    </a:p>
                    <a:p>
                      <a:pPr algn="ctr" fontAlgn="ctr">
                        <a:lnSpc>
                          <a:spcPct val="100000"/>
                        </a:lnSpc>
                        <a:spcAft>
                          <a:spcPts val="0"/>
                        </a:spcAft>
                      </a:pPr>
                      <a:r>
                        <a:rPr lang="ja-JP" sz="1400">
                          <a:solidFill>
                            <a:schemeClr val="tx1"/>
                          </a:solidFill>
                          <a:effectLst/>
                          <a:latin typeface="ＭＳ ゴシック" panose="020B0609070205080204" pitchFamily="49" charset="-128"/>
                          <a:ea typeface="ＭＳ ゴシック" panose="020B0609070205080204" pitchFamily="49" charset="-128"/>
                        </a:rPr>
                        <a:t>０年</a:t>
                      </a:r>
                      <a:endParaRPr lang="ja-JP" sz="18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spcAft>
                          <a:spcPts val="0"/>
                        </a:spcAft>
                      </a:pPr>
                      <a:r>
                        <a:rPr lang="ja-JP" sz="1400" dirty="0">
                          <a:solidFill>
                            <a:schemeClr val="tx1"/>
                          </a:solidFill>
                          <a:effectLst/>
                          <a:latin typeface="ＭＳ ゴシック" panose="020B0609070205080204" pitchFamily="49" charset="-128"/>
                          <a:ea typeface="ＭＳ ゴシック" panose="020B0609070205080204" pitchFamily="49" charset="-128"/>
                        </a:rPr>
                        <a:t>第Ⅰ期</a:t>
                      </a:r>
                      <a:endParaRPr lang="ja-JP" sz="18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ct val="100000"/>
                        </a:lnSpc>
                        <a:spcAft>
                          <a:spcPts val="0"/>
                        </a:spcAft>
                      </a:pPr>
                      <a:r>
                        <a:rPr lang="ja-JP" sz="1400" dirty="0">
                          <a:solidFill>
                            <a:schemeClr val="tx1"/>
                          </a:solidFill>
                          <a:effectLst/>
                          <a:latin typeface="ＭＳ ゴシック" panose="020B0609070205080204" pitchFamily="49" charset="-128"/>
                          <a:ea typeface="ＭＳ ゴシック" panose="020B0609070205080204" pitchFamily="49" charset="-128"/>
                        </a:rPr>
                        <a:t>【基礎形成期】</a:t>
                      </a:r>
                      <a:endParaRPr lang="ja-JP" sz="18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ct val="100000"/>
                        </a:lnSpc>
                        <a:spcAft>
                          <a:spcPts val="0"/>
                        </a:spcAft>
                      </a:pPr>
                      <a:r>
                        <a:rPr lang="ja-JP" sz="1400" dirty="0">
                          <a:solidFill>
                            <a:schemeClr val="tx1"/>
                          </a:solidFill>
                          <a:effectLst/>
                          <a:latin typeface="ＭＳ ゴシック" panose="020B0609070205080204" pitchFamily="49" charset="-128"/>
                          <a:ea typeface="ＭＳ ゴシック" panose="020B0609070205080204" pitchFamily="49" charset="-128"/>
                        </a:rPr>
                        <a:t>１年目～５年目</a:t>
                      </a:r>
                      <a:endPar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lnSpc>
                          <a:spcPct val="100000"/>
                        </a:lnSpc>
                        <a:spcAft>
                          <a:spcPts val="0"/>
                        </a:spcAft>
                      </a:pPr>
                      <a:r>
                        <a:rPr lang="ja-JP" sz="1400" dirty="0">
                          <a:solidFill>
                            <a:schemeClr val="tx1"/>
                          </a:solidFill>
                          <a:effectLst/>
                          <a:latin typeface="ＭＳ ゴシック" panose="020B0609070205080204" pitchFamily="49" charset="-128"/>
                          <a:ea typeface="ＭＳ ゴシック" panose="020B0609070205080204" pitchFamily="49" charset="-128"/>
                        </a:rPr>
                        <a:t>第Ⅱ期</a:t>
                      </a:r>
                      <a:endParaRPr lang="ja-JP" sz="18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ct val="100000"/>
                        </a:lnSpc>
                        <a:spcAft>
                          <a:spcPts val="0"/>
                        </a:spcAft>
                      </a:pPr>
                      <a:r>
                        <a:rPr lang="ja-JP" sz="1400" dirty="0">
                          <a:solidFill>
                            <a:schemeClr val="tx1"/>
                          </a:solidFill>
                          <a:effectLst/>
                          <a:latin typeface="ＭＳ ゴシック" panose="020B0609070205080204" pitchFamily="49" charset="-128"/>
                          <a:ea typeface="ＭＳ ゴシック" panose="020B0609070205080204" pitchFamily="49" charset="-128"/>
                        </a:rPr>
                        <a:t>【資質成長期】</a:t>
                      </a:r>
                      <a:endParaRPr lang="ja-JP" sz="18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ct val="100000"/>
                        </a:lnSpc>
                        <a:spcAft>
                          <a:spcPts val="0"/>
                        </a:spcAft>
                      </a:pPr>
                      <a:r>
                        <a:rPr lang="ja-JP" sz="1400" dirty="0">
                          <a:solidFill>
                            <a:schemeClr val="tx1"/>
                          </a:solidFill>
                          <a:effectLst/>
                          <a:latin typeface="ＭＳ ゴシック" panose="020B0609070205080204" pitchFamily="49" charset="-128"/>
                          <a:ea typeface="ＭＳ ゴシック" panose="020B0609070205080204" pitchFamily="49" charset="-128"/>
                        </a:rPr>
                        <a:t>６年目～１０年目</a:t>
                      </a:r>
                      <a:endPar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lnSpc>
                          <a:spcPct val="100000"/>
                        </a:lnSpc>
                        <a:spcAft>
                          <a:spcPts val="0"/>
                        </a:spcAft>
                      </a:pPr>
                      <a:r>
                        <a:rPr lang="ja-JP" sz="1400" dirty="0">
                          <a:solidFill>
                            <a:schemeClr val="tx1"/>
                          </a:solidFill>
                          <a:effectLst/>
                          <a:latin typeface="ＭＳ ゴシック" panose="020B0609070205080204" pitchFamily="49" charset="-128"/>
                          <a:ea typeface="ＭＳ ゴシック" panose="020B0609070205080204" pitchFamily="49" charset="-128"/>
                        </a:rPr>
                        <a:t>第Ⅲ期</a:t>
                      </a:r>
                      <a:endParaRPr lang="ja-JP" sz="18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ct val="100000"/>
                        </a:lnSpc>
                        <a:spcAft>
                          <a:spcPts val="0"/>
                        </a:spcAft>
                      </a:pPr>
                      <a:r>
                        <a:rPr lang="ja-JP" sz="1400" dirty="0">
                          <a:solidFill>
                            <a:schemeClr val="tx1"/>
                          </a:solidFill>
                          <a:effectLst/>
                          <a:latin typeface="ＭＳ ゴシック" panose="020B0609070205080204" pitchFamily="49" charset="-128"/>
                          <a:ea typeface="ＭＳ ゴシック" panose="020B0609070205080204" pitchFamily="49" charset="-128"/>
                        </a:rPr>
                        <a:t>【資質充実期】</a:t>
                      </a:r>
                      <a:endParaRPr lang="ja-JP" sz="18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ct val="100000"/>
                        </a:lnSpc>
                        <a:spcAft>
                          <a:spcPts val="0"/>
                        </a:spcAft>
                      </a:pPr>
                      <a:r>
                        <a:rPr lang="ja-JP" sz="1400" spc="-20" dirty="0">
                          <a:solidFill>
                            <a:schemeClr val="tx1"/>
                          </a:solidFill>
                          <a:effectLst/>
                          <a:latin typeface="ＭＳ ゴシック" panose="020B0609070205080204" pitchFamily="49" charset="-128"/>
                          <a:ea typeface="ＭＳ ゴシック" panose="020B0609070205080204" pitchFamily="49" charset="-128"/>
                        </a:rPr>
                        <a:t>１１年目～２０年目</a:t>
                      </a:r>
                      <a:endPar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lnSpc>
                          <a:spcPct val="100000"/>
                        </a:lnSpc>
                        <a:spcAft>
                          <a:spcPts val="0"/>
                        </a:spcAft>
                      </a:pPr>
                      <a:r>
                        <a:rPr lang="ja-JP" sz="1400" dirty="0">
                          <a:solidFill>
                            <a:schemeClr val="tx1"/>
                          </a:solidFill>
                          <a:effectLst/>
                          <a:latin typeface="ＭＳ ゴシック" panose="020B0609070205080204" pitchFamily="49" charset="-128"/>
                          <a:ea typeface="ＭＳ ゴシック" panose="020B0609070205080204" pitchFamily="49" charset="-128"/>
                        </a:rPr>
                        <a:t>第Ⅳ期</a:t>
                      </a:r>
                      <a:endParaRPr lang="ja-JP" sz="18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ct val="100000"/>
                        </a:lnSpc>
                        <a:spcAft>
                          <a:spcPts val="0"/>
                        </a:spcAft>
                      </a:pPr>
                      <a:r>
                        <a:rPr lang="ja-JP" sz="1400" dirty="0">
                          <a:solidFill>
                            <a:schemeClr val="tx1"/>
                          </a:solidFill>
                          <a:effectLst/>
                          <a:latin typeface="ＭＳ ゴシック" panose="020B0609070205080204" pitchFamily="49" charset="-128"/>
                          <a:ea typeface="ＭＳ ゴシック" panose="020B0609070205080204" pitchFamily="49" charset="-128"/>
                        </a:rPr>
                        <a:t>【深化発展期】</a:t>
                      </a:r>
                      <a:endParaRPr lang="ja-JP" sz="18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ct val="100000"/>
                        </a:lnSpc>
                        <a:spcAft>
                          <a:spcPts val="0"/>
                        </a:spcAft>
                      </a:pPr>
                      <a:r>
                        <a:rPr lang="ja-JP" sz="1400" dirty="0">
                          <a:solidFill>
                            <a:schemeClr val="tx1"/>
                          </a:solidFill>
                          <a:effectLst/>
                          <a:latin typeface="ＭＳ ゴシック" panose="020B0609070205080204" pitchFamily="49" charset="-128"/>
                          <a:ea typeface="ＭＳ ゴシック" panose="020B0609070205080204" pitchFamily="49" charset="-128"/>
                        </a:rPr>
                        <a:t>２１年目以上</a:t>
                      </a:r>
                      <a:endParaRPr lang="ja-JP" sz="18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2484864211"/>
                  </a:ext>
                </a:extLst>
              </a:tr>
              <a:tr h="334745">
                <a:tc>
                  <a:txBody>
                    <a:bodyPr/>
                    <a:lstStyle/>
                    <a:p>
                      <a:pPr algn="just" fontAlgn="ctr">
                        <a:lnSpc>
                          <a:spcPct val="100000"/>
                        </a:lnSpc>
                        <a:spcAft>
                          <a:spcPts val="0"/>
                        </a:spcAft>
                      </a:pPr>
                      <a:r>
                        <a:rPr lang="en-US" sz="1600" dirty="0">
                          <a:solidFill>
                            <a:schemeClr val="tx1"/>
                          </a:solidFill>
                          <a:effectLst/>
                          <a:latin typeface="ＭＳ ゴシック" panose="020B0609070205080204" pitchFamily="49" charset="-128"/>
                          <a:ea typeface="ＭＳ ゴシック" panose="020B0609070205080204" pitchFamily="49" charset="-128"/>
                        </a:rPr>
                        <a:t> </a:t>
                      </a:r>
                      <a:endParaRPr lang="ja-JP" sz="20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just" fontAlgn="ctr">
                        <a:lnSpc>
                          <a:spcPct val="100000"/>
                        </a:lnSpc>
                        <a:spcAft>
                          <a:spcPts val="0"/>
                        </a:spcAft>
                      </a:pPr>
                      <a:r>
                        <a:rPr lang="ja-JP" sz="1600">
                          <a:solidFill>
                            <a:schemeClr val="tx1"/>
                          </a:solidFill>
                          <a:effectLst/>
                          <a:latin typeface="ＭＳ ゴシック" panose="020B0609070205080204" pitchFamily="49" charset="-128"/>
                          <a:ea typeface="ＭＳ ゴシック" panose="020B0609070205080204" pitchFamily="49" charset="-128"/>
                        </a:rPr>
                        <a:t>担当する授業や校務分掌における自己の役割と責任を自覚すること</a:t>
                      </a:r>
                      <a:endParaRPr lang="ja-JP" sz="20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77674980"/>
                  </a:ext>
                </a:extLst>
              </a:tr>
              <a:tr h="1143457">
                <a:tc>
                  <a:txBody>
                    <a:bodyPr/>
                    <a:lstStyle/>
                    <a:p>
                      <a:pPr algn="just" fontAlgn="ctr">
                        <a:lnSpc>
                          <a:spcPct val="100000"/>
                        </a:lnSpc>
                        <a:spcAft>
                          <a:spcPts val="0"/>
                        </a:spcAft>
                      </a:pPr>
                      <a:r>
                        <a:rPr lang="ja-JP" sz="1600" u="sng">
                          <a:solidFill>
                            <a:schemeClr val="tx1"/>
                          </a:solidFill>
                          <a:effectLst/>
                          <a:latin typeface="ＭＳ ゴシック" panose="020B0609070205080204" pitchFamily="49" charset="-128"/>
                          <a:ea typeface="ＭＳ ゴシック" panose="020B0609070205080204" pitchFamily="49" charset="-128"/>
                        </a:rPr>
                        <a:t>校務を適切かつ効率的に遂行するための手法（教育法規の知識・ＩＣＴ活用等）を身に付けて</a:t>
                      </a:r>
                      <a:r>
                        <a:rPr lang="ja-JP" sz="1600">
                          <a:solidFill>
                            <a:schemeClr val="tx1"/>
                          </a:solidFill>
                          <a:effectLst/>
                          <a:latin typeface="ＭＳ ゴシック" panose="020B0609070205080204" pitchFamily="49" charset="-128"/>
                          <a:ea typeface="ＭＳ ゴシック" panose="020B0609070205080204" pitchFamily="49" charset="-128"/>
                        </a:rPr>
                        <a:t>いること</a:t>
                      </a:r>
                      <a:endParaRPr lang="ja-JP" sz="20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u="sng">
                          <a:solidFill>
                            <a:schemeClr val="tx1"/>
                          </a:solidFill>
                          <a:effectLst/>
                          <a:latin typeface="ＭＳ ゴシック" panose="020B0609070205080204" pitchFamily="49" charset="-128"/>
                          <a:ea typeface="ＭＳ ゴシック" panose="020B0609070205080204" pitchFamily="49" charset="-128"/>
                        </a:rPr>
                        <a:t>学校運営上自らが担うべき役割を適切かつ効率的に果たす</a:t>
                      </a:r>
                      <a:r>
                        <a:rPr lang="ja-JP" sz="1600">
                          <a:solidFill>
                            <a:schemeClr val="tx1"/>
                          </a:solidFill>
                          <a:effectLst/>
                          <a:latin typeface="ＭＳ ゴシック" panose="020B0609070205080204" pitchFamily="49" charset="-128"/>
                          <a:ea typeface="ＭＳ ゴシック" panose="020B0609070205080204" pitchFamily="49" charset="-128"/>
                        </a:rPr>
                        <a:t>ことができること</a:t>
                      </a:r>
                      <a:endParaRPr lang="ja-JP" sz="20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u="sng">
                          <a:solidFill>
                            <a:schemeClr val="tx1"/>
                          </a:solidFill>
                          <a:effectLst/>
                          <a:latin typeface="ＭＳ ゴシック" panose="020B0609070205080204" pitchFamily="49" charset="-128"/>
                          <a:ea typeface="ＭＳ ゴシック" panose="020B0609070205080204" pitchFamily="49" charset="-128"/>
                        </a:rPr>
                        <a:t>学校運営上自らが担うべき役割をより広い視野から適切かつ効率的に果たす</a:t>
                      </a:r>
                      <a:r>
                        <a:rPr lang="ja-JP" sz="1600">
                          <a:solidFill>
                            <a:schemeClr val="tx1"/>
                          </a:solidFill>
                          <a:effectLst/>
                          <a:latin typeface="ＭＳ ゴシック" panose="020B0609070205080204" pitchFamily="49" charset="-128"/>
                          <a:ea typeface="ＭＳ ゴシック" panose="020B0609070205080204" pitchFamily="49" charset="-128"/>
                        </a:rPr>
                        <a:t>ことができること</a:t>
                      </a:r>
                      <a:endParaRPr lang="ja-JP" sz="20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u="sng">
                          <a:solidFill>
                            <a:schemeClr val="tx1"/>
                          </a:solidFill>
                          <a:effectLst/>
                          <a:latin typeface="ＭＳ ゴシック" panose="020B0609070205080204" pitchFamily="49" charset="-128"/>
                          <a:ea typeface="ＭＳ ゴシック" panose="020B0609070205080204" pitchFamily="49" charset="-128"/>
                        </a:rPr>
                        <a:t>学校運営上自らが担うべき役割を全校的な視点から適切かつ効率的に果たす</a:t>
                      </a:r>
                      <a:r>
                        <a:rPr lang="ja-JP" sz="1600">
                          <a:solidFill>
                            <a:schemeClr val="tx1"/>
                          </a:solidFill>
                          <a:effectLst/>
                          <a:latin typeface="ＭＳ ゴシック" panose="020B0609070205080204" pitchFamily="49" charset="-128"/>
                          <a:ea typeface="ＭＳ ゴシック" panose="020B0609070205080204" pitchFamily="49" charset="-128"/>
                        </a:rPr>
                        <a:t>ことができること</a:t>
                      </a:r>
                      <a:endParaRPr lang="ja-JP" sz="20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u="sng">
                          <a:solidFill>
                            <a:schemeClr val="tx1"/>
                          </a:solidFill>
                          <a:effectLst/>
                          <a:latin typeface="ＭＳ ゴシック" panose="020B0609070205080204" pitchFamily="49" charset="-128"/>
                          <a:ea typeface="ＭＳ ゴシック" panose="020B0609070205080204" pitchFamily="49" charset="-128"/>
                        </a:rPr>
                        <a:t>学校運営上自らが担うべき役割を全校的・地域的視点から適切かつ効率的に果たす</a:t>
                      </a:r>
                      <a:r>
                        <a:rPr lang="ja-JP" sz="1600">
                          <a:solidFill>
                            <a:schemeClr val="tx1"/>
                          </a:solidFill>
                          <a:effectLst/>
                          <a:latin typeface="ＭＳ ゴシック" panose="020B0609070205080204" pitchFamily="49" charset="-128"/>
                          <a:ea typeface="ＭＳ ゴシック" panose="020B0609070205080204" pitchFamily="49" charset="-128"/>
                        </a:rPr>
                        <a:t>ことができること</a:t>
                      </a:r>
                      <a:endParaRPr lang="ja-JP" sz="20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5463197"/>
                  </a:ext>
                </a:extLst>
              </a:tr>
              <a:tr h="1488493">
                <a:tc>
                  <a:txBody>
                    <a:bodyPr/>
                    <a:lstStyle/>
                    <a:p>
                      <a:pPr algn="just" fontAlgn="ctr">
                        <a:lnSpc>
                          <a:spcPct val="100000"/>
                        </a:lnSpc>
                        <a:spcAft>
                          <a:spcPts val="0"/>
                        </a:spcAft>
                      </a:pPr>
                      <a:r>
                        <a:rPr lang="ja-JP" sz="1600">
                          <a:solidFill>
                            <a:schemeClr val="tx1"/>
                          </a:solidFill>
                          <a:effectLst/>
                          <a:latin typeface="ＭＳ ゴシック" panose="020B0609070205080204" pitchFamily="49" charset="-128"/>
                          <a:ea typeface="ＭＳ ゴシック" panose="020B0609070205080204" pitchFamily="49" charset="-128"/>
                        </a:rPr>
                        <a:t>他の教職員との</a:t>
                      </a:r>
                      <a:r>
                        <a:rPr lang="ja-JP" sz="1600" u="sng">
                          <a:solidFill>
                            <a:schemeClr val="tx1"/>
                          </a:solidFill>
                          <a:effectLst/>
                          <a:latin typeface="ＭＳ ゴシック" panose="020B0609070205080204" pitchFamily="49" charset="-128"/>
                          <a:ea typeface="ＭＳ ゴシック" panose="020B0609070205080204" pitchFamily="49" charset="-128"/>
                        </a:rPr>
                        <a:t>協調の重要性を理解</a:t>
                      </a:r>
                      <a:r>
                        <a:rPr lang="ja-JP" sz="1600">
                          <a:solidFill>
                            <a:schemeClr val="tx1"/>
                          </a:solidFill>
                          <a:effectLst/>
                          <a:latin typeface="ＭＳ ゴシック" panose="020B0609070205080204" pitchFamily="49" charset="-128"/>
                          <a:ea typeface="ＭＳ ゴシック" panose="020B0609070205080204" pitchFamily="49" charset="-128"/>
                        </a:rPr>
                        <a:t>していること</a:t>
                      </a:r>
                      <a:endParaRPr lang="ja-JP" sz="20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just" fontAlgn="ctr">
                        <a:lnSpc>
                          <a:spcPct val="100000"/>
                        </a:lnSpc>
                        <a:spcAft>
                          <a:spcPts val="0"/>
                        </a:spcAft>
                      </a:pPr>
                      <a:r>
                        <a:rPr lang="ja-JP" sz="1600" dirty="0">
                          <a:solidFill>
                            <a:schemeClr val="tx1"/>
                          </a:solidFill>
                          <a:effectLst/>
                          <a:latin typeface="ＭＳ ゴシック" panose="020B0609070205080204" pitchFamily="49" charset="-128"/>
                          <a:ea typeface="ＭＳ ゴシック" panose="020B0609070205080204" pitchFamily="49" charset="-128"/>
                        </a:rPr>
                        <a:t>他の教職員とのコミュニケーションを保ち，協働に向けた協調性を持つこと</a:t>
                      </a:r>
                      <a:endParaRPr lang="ja-JP" sz="20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just" fontAlgn="ctr">
                        <a:lnSpc>
                          <a:spcPct val="100000"/>
                        </a:lnSpc>
                        <a:spcAft>
                          <a:spcPts val="0"/>
                        </a:spcAft>
                      </a:pPr>
                      <a:r>
                        <a:rPr lang="ja-JP" sz="1600">
                          <a:solidFill>
                            <a:schemeClr val="tx1"/>
                          </a:solidFill>
                          <a:effectLst/>
                          <a:latin typeface="ＭＳ ゴシック" panose="020B0609070205080204" pitchFamily="49" charset="-128"/>
                          <a:ea typeface="ＭＳ ゴシック" panose="020B0609070205080204" pitchFamily="49" charset="-128"/>
                        </a:rPr>
                        <a:t>他の教職員とのコミュニケーションを保ち，協働に向けた協調性を持つとともに，</a:t>
                      </a:r>
                      <a:r>
                        <a:rPr lang="ja-JP" sz="1600" u="sng">
                          <a:solidFill>
                            <a:schemeClr val="tx1"/>
                          </a:solidFill>
                          <a:effectLst/>
                          <a:latin typeface="ＭＳ ゴシック" panose="020B0609070205080204" pitchFamily="49" charset="-128"/>
                          <a:ea typeface="ＭＳ ゴシック" panose="020B0609070205080204" pitchFamily="49" charset="-128"/>
                        </a:rPr>
                        <a:t>若手教員の意見等の把握・調整</a:t>
                      </a:r>
                      <a:r>
                        <a:rPr lang="ja-JP" sz="1600">
                          <a:solidFill>
                            <a:schemeClr val="tx1"/>
                          </a:solidFill>
                          <a:effectLst/>
                          <a:latin typeface="ＭＳ ゴシック" panose="020B0609070205080204" pitchFamily="49" charset="-128"/>
                          <a:ea typeface="ＭＳ ゴシック" panose="020B0609070205080204" pitchFamily="49" charset="-128"/>
                        </a:rPr>
                        <a:t>ができること</a:t>
                      </a:r>
                      <a:endParaRPr lang="ja-JP" sz="20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a:solidFill>
                            <a:schemeClr val="tx1"/>
                          </a:solidFill>
                          <a:effectLst/>
                          <a:latin typeface="ＭＳ ゴシック" panose="020B0609070205080204" pitchFamily="49" charset="-128"/>
                          <a:ea typeface="ＭＳ ゴシック" panose="020B0609070205080204" pitchFamily="49" charset="-128"/>
                        </a:rPr>
                        <a:t>他の教職員とのコミュニケーションを保ち，協働に向けた協調性を持つとともに，</a:t>
                      </a:r>
                      <a:r>
                        <a:rPr lang="ja-JP" sz="1600" u="sng">
                          <a:solidFill>
                            <a:schemeClr val="tx1"/>
                          </a:solidFill>
                          <a:effectLst/>
                          <a:latin typeface="ＭＳ ゴシック" panose="020B0609070205080204" pitchFamily="49" charset="-128"/>
                          <a:ea typeface="ＭＳ ゴシック" panose="020B0609070205080204" pitchFamily="49" charset="-128"/>
                        </a:rPr>
                        <a:t>若手・中堅教員の意見等の把握・調整</a:t>
                      </a:r>
                      <a:r>
                        <a:rPr lang="ja-JP" sz="1600">
                          <a:solidFill>
                            <a:schemeClr val="tx1"/>
                          </a:solidFill>
                          <a:effectLst/>
                          <a:latin typeface="ＭＳ ゴシック" panose="020B0609070205080204" pitchFamily="49" charset="-128"/>
                          <a:ea typeface="ＭＳ ゴシック" panose="020B0609070205080204" pitchFamily="49" charset="-128"/>
                        </a:rPr>
                        <a:t>ができること</a:t>
                      </a:r>
                      <a:endParaRPr lang="ja-JP" sz="20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2910531"/>
                  </a:ext>
                </a:extLst>
              </a:tr>
              <a:tr h="2069604">
                <a:tc>
                  <a:txBody>
                    <a:bodyPr/>
                    <a:lstStyle/>
                    <a:p>
                      <a:pPr algn="just" fontAlgn="ctr">
                        <a:lnSpc>
                          <a:spcPct val="100000"/>
                        </a:lnSpc>
                        <a:spcAft>
                          <a:spcPts val="0"/>
                        </a:spcAft>
                      </a:pPr>
                      <a:r>
                        <a:rPr lang="ja-JP" sz="1600">
                          <a:solidFill>
                            <a:schemeClr val="tx1"/>
                          </a:solidFill>
                          <a:effectLst/>
                          <a:latin typeface="ＭＳ ゴシック" panose="020B0609070205080204" pitchFamily="49" charset="-128"/>
                          <a:ea typeface="ＭＳ ゴシック" panose="020B0609070205080204" pitchFamily="49" charset="-128"/>
                        </a:rPr>
                        <a:t>地域及び保護者や学校外の専門家及び関係機関との</a:t>
                      </a:r>
                      <a:r>
                        <a:rPr lang="ja-JP" sz="1600" u="sng">
                          <a:solidFill>
                            <a:schemeClr val="tx1"/>
                          </a:solidFill>
                          <a:effectLst/>
                          <a:latin typeface="ＭＳ ゴシック" panose="020B0609070205080204" pitchFamily="49" charset="-128"/>
                          <a:ea typeface="ＭＳ ゴシック" panose="020B0609070205080204" pitchFamily="49" charset="-128"/>
                        </a:rPr>
                        <a:t>信頼関係の重要性を理解</a:t>
                      </a:r>
                      <a:r>
                        <a:rPr lang="ja-JP" sz="1600">
                          <a:solidFill>
                            <a:schemeClr val="tx1"/>
                          </a:solidFill>
                          <a:effectLst/>
                          <a:latin typeface="ＭＳ ゴシック" panose="020B0609070205080204" pitchFamily="49" charset="-128"/>
                          <a:ea typeface="ＭＳ ゴシック" panose="020B0609070205080204" pitchFamily="49" charset="-128"/>
                        </a:rPr>
                        <a:t>していること</a:t>
                      </a:r>
                      <a:endParaRPr lang="ja-JP" sz="20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dirty="0">
                          <a:solidFill>
                            <a:schemeClr val="tx1"/>
                          </a:solidFill>
                          <a:effectLst/>
                          <a:latin typeface="ＭＳ ゴシック" panose="020B0609070205080204" pitchFamily="49" charset="-128"/>
                          <a:ea typeface="ＭＳ ゴシック" panose="020B0609070205080204" pitchFamily="49" charset="-128"/>
                        </a:rPr>
                        <a:t>地域及び保護者や学校外の専門家及び関係機関との良好なコミュニケーションを保ち，</a:t>
                      </a:r>
                      <a:r>
                        <a:rPr lang="ja-JP" sz="1600" u="sng" dirty="0">
                          <a:solidFill>
                            <a:schemeClr val="tx1"/>
                          </a:solidFill>
                          <a:effectLst/>
                          <a:latin typeface="ＭＳ ゴシック" panose="020B0609070205080204" pitchFamily="49" charset="-128"/>
                          <a:ea typeface="ＭＳ ゴシック" panose="020B0609070205080204" pitchFamily="49" charset="-128"/>
                        </a:rPr>
                        <a:t>信頼関係を構築</a:t>
                      </a:r>
                      <a:r>
                        <a:rPr lang="ja-JP" sz="1600" dirty="0">
                          <a:solidFill>
                            <a:schemeClr val="tx1"/>
                          </a:solidFill>
                          <a:effectLst/>
                          <a:latin typeface="ＭＳ ゴシック" panose="020B0609070205080204" pitchFamily="49" charset="-128"/>
                          <a:ea typeface="ＭＳ ゴシック" panose="020B0609070205080204" pitchFamily="49" charset="-128"/>
                        </a:rPr>
                        <a:t>できること</a:t>
                      </a:r>
                      <a:endParaRPr lang="ja-JP" sz="20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dirty="0">
                          <a:solidFill>
                            <a:schemeClr val="tx1"/>
                          </a:solidFill>
                          <a:effectLst/>
                          <a:latin typeface="ＭＳ ゴシック" panose="020B0609070205080204" pitchFamily="49" charset="-128"/>
                          <a:ea typeface="ＭＳ ゴシック" panose="020B0609070205080204" pitchFamily="49" charset="-128"/>
                        </a:rPr>
                        <a:t>地域及び保護者や学校外の専門家及び関係機関との良好なコミュニケーションを保ち，</a:t>
                      </a:r>
                      <a:r>
                        <a:rPr lang="ja-JP" sz="1600" u="sng" dirty="0">
                          <a:solidFill>
                            <a:schemeClr val="tx1"/>
                          </a:solidFill>
                          <a:effectLst/>
                          <a:latin typeface="ＭＳ ゴシック" panose="020B0609070205080204" pitchFamily="49" charset="-128"/>
                          <a:ea typeface="ＭＳ ゴシック" panose="020B0609070205080204" pitchFamily="49" charset="-128"/>
                        </a:rPr>
                        <a:t>信頼関係の下，連携・協働した教育活動を実践</a:t>
                      </a:r>
                      <a:r>
                        <a:rPr lang="ja-JP" sz="1600" dirty="0">
                          <a:solidFill>
                            <a:schemeClr val="tx1"/>
                          </a:solidFill>
                          <a:effectLst/>
                          <a:latin typeface="ＭＳ ゴシック" panose="020B0609070205080204" pitchFamily="49" charset="-128"/>
                          <a:ea typeface="ＭＳ ゴシック" panose="020B0609070205080204" pitchFamily="49" charset="-128"/>
                        </a:rPr>
                        <a:t>できること</a:t>
                      </a:r>
                      <a:endParaRPr lang="ja-JP" sz="20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dirty="0">
                          <a:solidFill>
                            <a:schemeClr val="tx1"/>
                          </a:solidFill>
                          <a:effectLst/>
                          <a:latin typeface="ＭＳ ゴシック" panose="020B0609070205080204" pitchFamily="49" charset="-128"/>
                          <a:ea typeface="ＭＳ ゴシック" panose="020B0609070205080204" pitchFamily="49" charset="-128"/>
                        </a:rPr>
                        <a:t>地域及び保護者や学校外の専門家及び関係機関との良好なコミュニケーションを保ち，</a:t>
                      </a:r>
                      <a:r>
                        <a:rPr lang="ja-JP" sz="1600" u="sng" dirty="0">
                          <a:solidFill>
                            <a:schemeClr val="tx1"/>
                          </a:solidFill>
                          <a:effectLst/>
                          <a:latin typeface="ＭＳ ゴシック" panose="020B0609070205080204" pitchFamily="49" charset="-128"/>
                          <a:ea typeface="ＭＳ ゴシック" panose="020B0609070205080204" pitchFamily="49" charset="-128"/>
                        </a:rPr>
                        <a:t>信頼関係の下，連携・協働した教育活動を主導し，若手教員への助言</a:t>
                      </a:r>
                      <a:r>
                        <a:rPr lang="ja-JP" sz="1600" dirty="0">
                          <a:solidFill>
                            <a:schemeClr val="tx1"/>
                          </a:solidFill>
                          <a:effectLst/>
                          <a:latin typeface="ＭＳ ゴシック" panose="020B0609070205080204" pitchFamily="49" charset="-128"/>
                          <a:ea typeface="ＭＳ ゴシック" panose="020B0609070205080204" pitchFamily="49" charset="-128"/>
                        </a:rPr>
                        <a:t>ができること</a:t>
                      </a:r>
                      <a:endParaRPr lang="ja-JP" sz="20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lnSpc>
                          <a:spcPct val="100000"/>
                        </a:lnSpc>
                        <a:spcAft>
                          <a:spcPts val="0"/>
                        </a:spcAft>
                      </a:pPr>
                      <a:r>
                        <a:rPr lang="ja-JP" sz="1600" dirty="0">
                          <a:solidFill>
                            <a:schemeClr val="tx1"/>
                          </a:solidFill>
                          <a:effectLst/>
                          <a:latin typeface="ＭＳ ゴシック" panose="020B0609070205080204" pitchFamily="49" charset="-128"/>
                          <a:ea typeface="ＭＳ ゴシック" panose="020B0609070205080204" pitchFamily="49" charset="-128"/>
                        </a:rPr>
                        <a:t>地域及び保護者や学校外の専門家及び関係機関との良好なコミュニケーションを保ち，</a:t>
                      </a:r>
                      <a:r>
                        <a:rPr lang="ja-JP" sz="1600" u="sng" dirty="0">
                          <a:solidFill>
                            <a:schemeClr val="tx1"/>
                          </a:solidFill>
                          <a:effectLst/>
                          <a:latin typeface="ＭＳ ゴシック" panose="020B0609070205080204" pitchFamily="49" charset="-128"/>
                          <a:ea typeface="ＭＳ ゴシック" panose="020B0609070205080204" pitchFamily="49" charset="-128"/>
                        </a:rPr>
                        <a:t>信頼関係の下，効果的な連携・協働の在り方について若手・中堅教員への助言・指導</a:t>
                      </a:r>
                      <a:r>
                        <a:rPr lang="ja-JP" sz="1600" dirty="0">
                          <a:solidFill>
                            <a:schemeClr val="tx1"/>
                          </a:solidFill>
                          <a:effectLst/>
                          <a:latin typeface="ＭＳ ゴシック" panose="020B0609070205080204" pitchFamily="49" charset="-128"/>
                          <a:ea typeface="ＭＳ ゴシック" panose="020B0609070205080204" pitchFamily="49" charset="-128"/>
                        </a:rPr>
                        <a:t>ができること</a:t>
                      </a:r>
                      <a:endParaRPr lang="ja-JP" sz="20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6274" marR="26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6314908"/>
                  </a:ext>
                </a:extLst>
              </a:tr>
            </a:tbl>
          </a:graphicData>
        </a:graphic>
      </p:graphicFrame>
    </p:spTree>
    <p:extLst>
      <p:ext uri="{BB962C8B-B14F-4D97-AF65-F5344CB8AC3E}">
        <p14:creationId xmlns:p14="http://schemas.microsoft.com/office/powerpoint/2010/main" val="1346320587"/>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1073</TotalTime>
  <Words>3603</Words>
  <Application>Microsoft Office PowerPoint</Application>
  <PresentationFormat>ワイド画面</PresentationFormat>
  <Paragraphs>328</Paragraphs>
  <Slides>14</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ＭＳ ゴシック</vt:lpstr>
      <vt:lpstr>游ゴシック</vt:lpstr>
      <vt:lpstr>游ゴシック Light</vt:lpstr>
      <vt:lpstr>Arial</vt:lpstr>
      <vt:lpstr>Times New Roman</vt:lpstr>
      <vt:lpstr>Office テーマ</vt:lpstr>
      <vt:lpstr>利用上の注意</vt:lpstr>
      <vt:lpstr>教員のライフステージと みやぎの教員に 求められる資質能力</vt:lpstr>
      <vt:lpstr>PowerPoint プレゼンテーション</vt:lpstr>
      <vt:lpstr>PowerPoint プレゼンテーション</vt:lpstr>
      <vt:lpstr>教員のライフステージと宮城の教員に求められる資質能力</vt:lpstr>
      <vt:lpstr>授業力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教員のライフステージと みやぎの教員に 求められる資質能力</dc:title>
  <dc:creator>情報教育</dc:creator>
  <cp:lastModifiedBy>企画推進</cp:lastModifiedBy>
  <cp:revision>39</cp:revision>
  <dcterms:created xsi:type="dcterms:W3CDTF">2019-05-10T05:00:06Z</dcterms:created>
  <dcterms:modified xsi:type="dcterms:W3CDTF">2019-05-24T07:39:13Z</dcterms:modified>
</cp:coreProperties>
</file>