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38EADF-97E2-A34C-90B3-C81B66B6958E}" v="2" dt="2021-10-24T01:20:39.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varScale="1">
        <p:scale>
          <a:sx n="48" d="100"/>
          <a:sy n="48" d="100"/>
        </p:scale>
        <p:origin x="23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口 裕之" userId="44dc6954-c45e-4c20-a587-0f768b96cc6e" providerId="ADAL" clId="{DB2DA876-084C-7E49-B23C-BF0E0DDB23D6}"/>
    <pc:docChg chg="undo custSel modSld">
      <pc:chgData name="山口 裕之" userId="44dc6954-c45e-4c20-a587-0f768b96cc6e" providerId="ADAL" clId="{DB2DA876-084C-7E49-B23C-BF0E0DDB23D6}" dt="2021-08-17T09:10:36.722" v="2625"/>
      <pc:docMkLst>
        <pc:docMk/>
      </pc:docMkLst>
      <pc:sldChg chg="addSp modSp mod">
        <pc:chgData name="山口 裕之" userId="44dc6954-c45e-4c20-a587-0f768b96cc6e" providerId="ADAL" clId="{DB2DA876-084C-7E49-B23C-BF0E0DDB23D6}" dt="2021-08-17T09:10:36.722" v="2625"/>
        <pc:sldMkLst>
          <pc:docMk/>
          <pc:sldMk cId="958797979" sldId="257"/>
        </pc:sldMkLst>
        <pc:spChg chg="mod">
          <ac:chgData name="山口 裕之" userId="44dc6954-c45e-4c20-a587-0f768b96cc6e" providerId="ADAL" clId="{DB2DA876-084C-7E49-B23C-BF0E0DDB23D6}" dt="2021-08-16T23:34:14.152" v="24" actId="14100"/>
          <ac:spMkLst>
            <pc:docMk/>
            <pc:sldMk cId="958797979" sldId="257"/>
            <ac:spMk id="2" creationId="{FFD1F6F5-553A-6541-B01D-1551482CA51D}"/>
          </ac:spMkLst>
        </pc:spChg>
        <pc:spChg chg="mod">
          <ac:chgData name="山口 裕之" userId="44dc6954-c45e-4c20-a587-0f768b96cc6e" providerId="ADAL" clId="{DB2DA876-084C-7E49-B23C-BF0E0DDB23D6}" dt="2021-08-16T23:34:48.307" v="71" actId="14100"/>
          <ac:spMkLst>
            <pc:docMk/>
            <pc:sldMk cId="958797979" sldId="257"/>
            <ac:spMk id="3" creationId="{8699B93C-7DDB-AA48-A11D-583DCCC4B403}"/>
          </ac:spMkLst>
        </pc:spChg>
        <pc:spChg chg="mod">
          <ac:chgData name="山口 裕之" userId="44dc6954-c45e-4c20-a587-0f768b96cc6e" providerId="ADAL" clId="{DB2DA876-084C-7E49-B23C-BF0E0DDB23D6}" dt="2021-08-17T09:10:36.722" v="2625"/>
          <ac:spMkLst>
            <pc:docMk/>
            <pc:sldMk cId="958797979" sldId="257"/>
            <ac:spMk id="7" creationId="{AABB32D4-7E72-1044-8FB0-3E522B1FBC32}"/>
          </ac:spMkLst>
        </pc:spChg>
        <pc:spChg chg="mod">
          <ac:chgData name="山口 裕之" userId="44dc6954-c45e-4c20-a587-0f768b96cc6e" providerId="ADAL" clId="{DB2DA876-084C-7E49-B23C-BF0E0DDB23D6}" dt="2021-08-17T00:45:49.907" v="1204" actId="14100"/>
          <ac:spMkLst>
            <pc:docMk/>
            <pc:sldMk cId="958797979" sldId="257"/>
            <ac:spMk id="8" creationId="{E98A2921-876A-2240-935C-327D787E8A1A}"/>
          </ac:spMkLst>
        </pc:spChg>
        <pc:spChg chg="mod">
          <ac:chgData name="山口 裕之" userId="44dc6954-c45e-4c20-a587-0f768b96cc6e" providerId="ADAL" clId="{DB2DA876-084C-7E49-B23C-BF0E0DDB23D6}" dt="2021-08-17T01:12:00.770" v="2378" actId="20577"/>
          <ac:spMkLst>
            <pc:docMk/>
            <pc:sldMk cId="958797979" sldId="257"/>
            <ac:spMk id="9" creationId="{EE6817CE-F7DC-6E41-BF79-445B4858100E}"/>
          </ac:spMkLst>
        </pc:spChg>
        <pc:spChg chg="mod">
          <ac:chgData name="山口 裕之" userId="44dc6954-c45e-4c20-a587-0f768b96cc6e" providerId="ADAL" clId="{DB2DA876-084C-7E49-B23C-BF0E0DDB23D6}" dt="2021-08-17T01:15:15.811" v="2556" actId="20577"/>
          <ac:spMkLst>
            <pc:docMk/>
            <pc:sldMk cId="958797979" sldId="257"/>
            <ac:spMk id="10" creationId="{D6BB2184-19BD-5443-8CDB-C4BC41A84DFF}"/>
          </ac:spMkLst>
        </pc:spChg>
        <pc:spChg chg="add mod">
          <ac:chgData name="山口 裕之" userId="44dc6954-c45e-4c20-a587-0f768b96cc6e" providerId="ADAL" clId="{DB2DA876-084C-7E49-B23C-BF0E0DDB23D6}" dt="2021-08-16T23:35:54.601" v="130" actId="14100"/>
          <ac:spMkLst>
            <pc:docMk/>
            <pc:sldMk cId="958797979" sldId="257"/>
            <ac:spMk id="13" creationId="{5BE5194E-E22E-9F4F-840F-9A1C3BA0F22C}"/>
          </ac:spMkLst>
        </pc:spChg>
        <pc:spChg chg="add mod">
          <ac:chgData name="山口 裕之" userId="44dc6954-c45e-4c20-a587-0f768b96cc6e" providerId="ADAL" clId="{DB2DA876-084C-7E49-B23C-BF0E0DDB23D6}" dt="2021-08-16T23:36:03.843" v="153" actId="14100"/>
          <ac:spMkLst>
            <pc:docMk/>
            <pc:sldMk cId="958797979" sldId="257"/>
            <ac:spMk id="14" creationId="{D3976D35-55FB-CE4B-8D06-300DA6354457}"/>
          </ac:spMkLst>
        </pc:spChg>
        <pc:spChg chg="add mod">
          <ac:chgData name="山口 裕之" userId="44dc6954-c45e-4c20-a587-0f768b96cc6e" providerId="ADAL" clId="{DB2DA876-084C-7E49-B23C-BF0E0DDB23D6}" dt="2021-08-16T23:36:17.159" v="165" actId="20577"/>
          <ac:spMkLst>
            <pc:docMk/>
            <pc:sldMk cId="958797979" sldId="257"/>
            <ac:spMk id="15" creationId="{B070D750-B9CE-4E44-8A04-0D1AFB23E854}"/>
          </ac:spMkLst>
        </pc:spChg>
      </pc:sldChg>
      <pc:sldChg chg="addSp delSp modSp mod">
        <pc:chgData name="山口 裕之" userId="44dc6954-c45e-4c20-a587-0f768b96cc6e" providerId="ADAL" clId="{DB2DA876-084C-7E49-B23C-BF0E0DDB23D6}" dt="2021-08-17T09:10:22.038" v="2622" actId="20577"/>
        <pc:sldMkLst>
          <pc:docMk/>
          <pc:sldMk cId="1481192434" sldId="258"/>
        </pc:sldMkLst>
        <pc:spChg chg="del mod">
          <ac:chgData name="山口 裕之" userId="44dc6954-c45e-4c20-a587-0f768b96cc6e" providerId="ADAL" clId="{DB2DA876-084C-7E49-B23C-BF0E0DDB23D6}" dt="2021-08-17T04:13:35.292" v="2557" actId="478"/>
          <ac:spMkLst>
            <pc:docMk/>
            <pc:sldMk cId="1481192434" sldId="258"/>
            <ac:spMk id="2" creationId="{FFD1F6F5-553A-6541-B01D-1551482CA51D}"/>
          </ac:spMkLst>
        </pc:spChg>
        <pc:spChg chg="del">
          <ac:chgData name="山口 裕之" userId="44dc6954-c45e-4c20-a587-0f768b96cc6e" providerId="ADAL" clId="{DB2DA876-084C-7E49-B23C-BF0E0DDB23D6}" dt="2021-08-17T04:13:35.292" v="2557" actId="478"/>
          <ac:spMkLst>
            <pc:docMk/>
            <pc:sldMk cId="1481192434" sldId="258"/>
            <ac:spMk id="3" creationId="{8699B93C-7DDB-AA48-A11D-583DCCC4B403}"/>
          </ac:spMkLst>
        </pc:spChg>
        <pc:spChg chg="mod">
          <ac:chgData name="山口 裕之" userId="44dc6954-c45e-4c20-a587-0f768b96cc6e" providerId="ADAL" clId="{DB2DA876-084C-7E49-B23C-BF0E0DDB23D6}" dt="2021-08-17T09:10:22.038" v="2622" actId="20577"/>
          <ac:spMkLst>
            <pc:docMk/>
            <pc:sldMk cId="1481192434" sldId="258"/>
            <ac:spMk id="7" creationId="{AABB32D4-7E72-1044-8FB0-3E522B1FBC32}"/>
          </ac:spMkLst>
        </pc:spChg>
        <pc:spChg chg="mod">
          <ac:chgData name="山口 裕之" userId="44dc6954-c45e-4c20-a587-0f768b96cc6e" providerId="ADAL" clId="{DB2DA876-084C-7E49-B23C-BF0E0DDB23D6}" dt="2021-08-17T04:47:09.441" v="2593" actId="20577"/>
          <ac:spMkLst>
            <pc:docMk/>
            <pc:sldMk cId="1481192434" sldId="258"/>
            <ac:spMk id="10" creationId="{D6BB2184-19BD-5443-8CDB-C4BC41A84DFF}"/>
          </ac:spMkLst>
        </pc:spChg>
        <pc:spChg chg="mod">
          <ac:chgData name="山口 裕之" userId="44dc6954-c45e-4c20-a587-0f768b96cc6e" providerId="ADAL" clId="{DB2DA876-084C-7E49-B23C-BF0E0DDB23D6}" dt="2021-08-17T00:52:48.252" v="1872" actId="20577"/>
          <ac:spMkLst>
            <pc:docMk/>
            <pc:sldMk cId="1481192434" sldId="258"/>
            <ac:spMk id="11" creationId="{979ADC53-7240-F949-9974-9A89E83EDCC4}"/>
          </ac:spMkLst>
        </pc:spChg>
        <pc:spChg chg="add mod">
          <ac:chgData name="山口 裕之" userId="44dc6954-c45e-4c20-a587-0f768b96cc6e" providerId="ADAL" clId="{DB2DA876-084C-7E49-B23C-BF0E0DDB23D6}" dt="2021-08-17T04:13:35.990" v="2558"/>
          <ac:spMkLst>
            <pc:docMk/>
            <pc:sldMk cId="1481192434" sldId="258"/>
            <ac:spMk id="13" creationId="{45CCA523-B5D0-4449-B6B5-E2DB21230073}"/>
          </ac:spMkLst>
        </pc:spChg>
        <pc:spChg chg="add mod">
          <ac:chgData name="山口 裕之" userId="44dc6954-c45e-4c20-a587-0f768b96cc6e" providerId="ADAL" clId="{DB2DA876-084C-7E49-B23C-BF0E0DDB23D6}" dt="2021-08-17T04:13:35.990" v="2558"/>
          <ac:spMkLst>
            <pc:docMk/>
            <pc:sldMk cId="1481192434" sldId="258"/>
            <ac:spMk id="14" creationId="{50243A09-0E42-8D43-B4B8-175ECC0DAE6A}"/>
          </ac:spMkLst>
        </pc:spChg>
        <pc:spChg chg="add mod">
          <ac:chgData name="山口 裕之" userId="44dc6954-c45e-4c20-a587-0f768b96cc6e" providerId="ADAL" clId="{DB2DA876-084C-7E49-B23C-BF0E0DDB23D6}" dt="2021-08-17T04:13:35.990" v="2558"/>
          <ac:spMkLst>
            <pc:docMk/>
            <pc:sldMk cId="1481192434" sldId="258"/>
            <ac:spMk id="15" creationId="{A7183F47-3049-1844-BA40-9B784FF51871}"/>
          </ac:spMkLst>
        </pc:spChg>
        <pc:spChg chg="add mod">
          <ac:chgData name="山口 裕之" userId="44dc6954-c45e-4c20-a587-0f768b96cc6e" providerId="ADAL" clId="{DB2DA876-084C-7E49-B23C-BF0E0DDB23D6}" dt="2021-08-17T04:13:35.990" v="2558"/>
          <ac:spMkLst>
            <pc:docMk/>
            <pc:sldMk cId="1481192434" sldId="258"/>
            <ac:spMk id="16" creationId="{ED642B8B-69BC-5649-A2EF-6727581A628B}"/>
          </ac:spMkLst>
        </pc:spChg>
        <pc:spChg chg="add mod">
          <ac:chgData name="山口 裕之" userId="44dc6954-c45e-4c20-a587-0f768b96cc6e" providerId="ADAL" clId="{DB2DA876-084C-7E49-B23C-BF0E0DDB23D6}" dt="2021-08-17T04:13:35.990" v="2558"/>
          <ac:spMkLst>
            <pc:docMk/>
            <pc:sldMk cId="1481192434" sldId="258"/>
            <ac:spMk id="17" creationId="{4D760515-28A5-BF44-AC60-0E04BFAC33F7}"/>
          </ac:spMkLst>
        </pc:spChg>
      </pc:sldChg>
    </pc:docChg>
  </pc:docChgLst>
  <pc:docChgLst>
    <pc:chgData name="山口 裕之" userId="44dc6954-c45e-4c20-a587-0f768b96cc6e" providerId="ADAL" clId="{6202B605-1A35-C143-9DF8-E6BB342AD634}"/>
    <pc:docChg chg="undo redo custSel addSld modSld">
      <pc:chgData name="山口 裕之" userId="44dc6954-c45e-4c20-a587-0f768b96cc6e" providerId="ADAL" clId="{6202B605-1A35-C143-9DF8-E6BB342AD634}" dt="2021-08-16T08:03:34.492" v="1057" actId="20577"/>
      <pc:docMkLst>
        <pc:docMk/>
      </pc:docMkLst>
      <pc:sldChg chg="addSp modSp mod">
        <pc:chgData name="山口 裕之" userId="44dc6954-c45e-4c20-a587-0f768b96cc6e" providerId="ADAL" clId="{6202B605-1A35-C143-9DF8-E6BB342AD634}" dt="2021-08-16T07:55:37.885" v="692" actId="207"/>
        <pc:sldMkLst>
          <pc:docMk/>
          <pc:sldMk cId="958797979" sldId="257"/>
        </pc:sldMkLst>
        <pc:spChg chg="mod">
          <ac:chgData name="山口 裕之" userId="44dc6954-c45e-4c20-a587-0f768b96cc6e" providerId="ADAL" clId="{6202B605-1A35-C143-9DF8-E6BB342AD634}" dt="2021-08-16T07:53:26.712" v="677" actId="1037"/>
          <ac:spMkLst>
            <pc:docMk/>
            <pc:sldMk cId="958797979" sldId="257"/>
            <ac:spMk id="5" creationId="{A684736F-C8F2-2F46-B76B-94EA7690D908}"/>
          </ac:spMkLst>
        </pc:spChg>
        <pc:spChg chg="mod">
          <ac:chgData name="山口 裕之" userId="44dc6954-c45e-4c20-a587-0f768b96cc6e" providerId="ADAL" clId="{6202B605-1A35-C143-9DF8-E6BB342AD634}" dt="2021-08-16T07:53:34.108" v="678" actId="1076"/>
          <ac:spMkLst>
            <pc:docMk/>
            <pc:sldMk cId="958797979" sldId="257"/>
            <ac:spMk id="6" creationId="{0A903AE9-C4A2-9B47-B0F4-C0981EBF1648}"/>
          </ac:spMkLst>
        </pc:spChg>
        <pc:spChg chg="mod">
          <ac:chgData name="山口 裕之" userId="44dc6954-c45e-4c20-a587-0f768b96cc6e" providerId="ADAL" clId="{6202B605-1A35-C143-9DF8-E6BB342AD634}" dt="2021-08-16T07:55:37.885" v="692" actId="207"/>
          <ac:spMkLst>
            <pc:docMk/>
            <pc:sldMk cId="958797979" sldId="257"/>
            <ac:spMk id="7" creationId="{AABB32D4-7E72-1044-8FB0-3E522B1FBC32}"/>
          </ac:spMkLst>
        </pc:spChg>
        <pc:spChg chg="mod">
          <ac:chgData name="山口 裕之" userId="44dc6954-c45e-4c20-a587-0f768b96cc6e" providerId="ADAL" clId="{6202B605-1A35-C143-9DF8-E6BB342AD634}" dt="2021-08-16T07:53:08.343" v="672" actId="20577"/>
          <ac:spMkLst>
            <pc:docMk/>
            <pc:sldMk cId="958797979" sldId="257"/>
            <ac:spMk id="8" creationId="{E98A2921-876A-2240-935C-327D787E8A1A}"/>
          </ac:spMkLst>
        </pc:spChg>
        <pc:spChg chg="add mod">
          <ac:chgData name="山口 裕之" userId="44dc6954-c45e-4c20-a587-0f768b96cc6e" providerId="ADAL" clId="{6202B605-1A35-C143-9DF8-E6BB342AD634}" dt="2021-08-16T07:51:47.659" v="625" actId="1036"/>
          <ac:spMkLst>
            <pc:docMk/>
            <pc:sldMk cId="958797979" sldId="257"/>
            <ac:spMk id="9" creationId="{EE6817CE-F7DC-6E41-BF79-445B4858100E}"/>
          </ac:spMkLst>
        </pc:spChg>
        <pc:spChg chg="add mod">
          <ac:chgData name="山口 裕之" userId="44dc6954-c45e-4c20-a587-0f768b96cc6e" providerId="ADAL" clId="{6202B605-1A35-C143-9DF8-E6BB342AD634}" dt="2021-08-16T07:51:50.889" v="630" actId="1036"/>
          <ac:spMkLst>
            <pc:docMk/>
            <pc:sldMk cId="958797979" sldId="257"/>
            <ac:spMk id="10" creationId="{D6BB2184-19BD-5443-8CDB-C4BC41A84DFF}"/>
          </ac:spMkLst>
        </pc:spChg>
        <pc:spChg chg="add mod">
          <ac:chgData name="山口 裕之" userId="44dc6954-c45e-4c20-a587-0f768b96cc6e" providerId="ADAL" clId="{6202B605-1A35-C143-9DF8-E6BB342AD634}" dt="2021-08-16T07:55:06.958" v="691" actId="20577"/>
          <ac:spMkLst>
            <pc:docMk/>
            <pc:sldMk cId="958797979" sldId="257"/>
            <ac:spMk id="11" creationId="{979ADC53-7240-F949-9974-9A89E83EDCC4}"/>
          </ac:spMkLst>
        </pc:spChg>
        <pc:spChg chg="add mod">
          <ac:chgData name="山口 裕之" userId="44dc6954-c45e-4c20-a587-0f768b96cc6e" providerId="ADAL" clId="{6202B605-1A35-C143-9DF8-E6BB342AD634}" dt="2021-08-16T07:54:02.843" v="688" actId="120"/>
          <ac:spMkLst>
            <pc:docMk/>
            <pc:sldMk cId="958797979" sldId="257"/>
            <ac:spMk id="12" creationId="{5725767D-8CF8-154C-BAB4-FB0580B1FAE9}"/>
          </ac:spMkLst>
        </pc:spChg>
      </pc:sldChg>
      <pc:sldChg chg="delSp modSp add mod">
        <pc:chgData name="山口 裕之" userId="44dc6954-c45e-4c20-a587-0f768b96cc6e" providerId="ADAL" clId="{6202B605-1A35-C143-9DF8-E6BB342AD634}" dt="2021-08-16T08:03:34.492" v="1057" actId="20577"/>
        <pc:sldMkLst>
          <pc:docMk/>
          <pc:sldMk cId="1481192434" sldId="258"/>
        </pc:sldMkLst>
        <pc:spChg chg="del">
          <ac:chgData name="山口 裕之" userId="44dc6954-c45e-4c20-a587-0f768b96cc6e" providerId="ADAL" clId="{6202B605-1A35-C143-9DF8-E6BB342AD634}" dt="2021-08-16T07:56:20.547" v="694" actId="478"/>
          <ac:spMkLst>
            <pc:docMk/>
            <pc:sldMk cId="1481192434" sldId="258"/>
            <ac:spMk id="8" creationId="{E98A2921-876A-2240-935C-327D787E8A1A}"/>
          </ac:spMkLst>
        </pc:spChg>
        <pc:spChg chg="del">
          <ac:chgData name="山口 裕之" userId="44dc6954-c45e-4c20-a587-0f768b96cc6e" providerId="ADAL" clId="{6202B605-1A35-C143-9DF8-E6BB342AD634}" dt="2021-08-16T07:56:20.547" v="694" actId="478"/>
          <ac:spMkLst>
            <pc:docMk/>
            <pc:sldMk cId="1481192434" sldId="258"/>
            <ac:spMk id="9" creationId="{EE6817CE-F7DC-6E41-BF79-445B4858100E}"/>
          </ac:spMkLst>
        </pc:spChg>
        <pc:spChg chg="mod">
          <ac:chgData name="山口 裕之" userId="44dc6954-c45e-4c20-a587-0f768b96cc6e" providerId="ADAL" clId="{6202B605-1A35-C143-9DF8-E6BB342AD634}" dt="2021-08-16T08:03:34.492" v="1057" actId="20577"/>
          <ac:spMkLst>
            <pc:docMk/>
            <pc:sldMk cId="1481192434" sldId="258"/>
            <ac:spMk id="10" creationId="{D6BB2184-19BD-5443-8CDB-C4BC41A84DFF}"/>
          </ac:spMkLst>
        </pc:spChg>
      </pc:sldChg>
    </pc:docChg>
  </pc:docChgLst>
  <pc:docChgLst>
    <pc:chgData name="山口 裕之" userId="44dc6954-c45e-4c20-a587-0f768b96cc6e" providerId="ADAL" clId="{1E38EADF-97E2-A34C-90B3-C81B66B6958E}"/>
    <pc:docChg chg="modSld">
      <pc:chgData name="山口 裕之" userId="44dc6954-c45e-4c20-a587-0f768b96cc6e" providerId="ADAL" clId="{1E38EADF-97E2-A34C-90B3-C81B66B6958E}" dt="2021-10-24T01:21:17.941" v="82" actId="14100"/>
      <pc:docMkLst>
        <pc:docMk/>
      </pc:docMkLst>
      <pc:sldChg chg="modSp mod">
        <pc:chgData name="山口 裕之" userId="44dc6954-c45e-4c20-a587-0f768b96cc6e" providerId="ADAL" clId="{1E38EADF-97E2-A34C-90B3-C81B66B6958E}" dt="2021-10-24T01:21:17.941" v="82" actId="14100"/>
        <pc:sldMkLst>
          <pc:docMk/>
          <pc:sldMk cId="958797979" sldId="257"/>
        </pc:sldMkLst>
        <pc:spChg chg="mod">
          <ac:chgData name="山口 裕之" userId="44dc6954-c45e-4c20-a587-0f768b96cc6e" providerId="ADAL" clId="{1E38EADF-97E2-A34C-90B3-C81B66B6958E}" dt="2021-10-24T01:21:17.941" v="82" actId="14100"/>
          <ac:spMkLst>
            <pc:docMk/>
            <pc:sldMk cId="958797979" sldId="257"/>
            <ac:spMk id="8" creationId="{E98A2921-876A-2240-935C-327D787E8A1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4EC61B-544E-4116-BEA3-C11B75283026}" type="datetimeFigureOut">
              <a:rPr kumimoji="1" lang="ja-JP" altLang="en-US" smtClean="0"/>
              <a:t>2022/2/28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38D2C7-F997-4702-A010-C549B5B6F514}" type="slidenum">
              <a:rPr kumimoji="1" lang="ja-JP" altLang="en-US" smtClean="0"/>
              <a:t>‹#›</a:t>
            </a:fld>
            <a:endParaRPr kumimoji="1" lang="ja-JP" altLang="en-US"/>
          </a:p>
        </p:txBody>
      </p:sp>
    </p:spTree>
    <p:extLst>
      <p:ext uri="{BB962C8B-B14F-4D97-AF65-F5344CB8AC3E}">
        <p14:creationId xmlns:p14="http://schemas.microsoft.com/office/powerpoint/2010/main" val="4142011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E495CE-EB0E-483D-8F30-1BC0F4107D3C}" type="slidenum">
              <a:rPr kumimoji="1" lang="ja-JP" altLang="en-US" smtClean="0"/>
              <a:t>5</a:t>
            </a:fld>
            <a:endParaRPr kumimoji="1" lang="ja-JP" altLang="en-US"/>
          </a:p>
        </p:txBody>
      </p:sp>
    </p:spTree>
    <p:extLst>
      <p:ext uri="{BB962C8B-B14F-4D97-AF65-F5344CB8AC3E}">
        <p14:creationId xmlns:p14="http://schemas.microsoft.com/office/powerpoint/2010/main" val="154894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53D3A806-44C1-0844-B021-39DA0070F8AB}" type="datetimeFigureOut">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246034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53D3A806-44C1-0844-B021-39DA0070F8AB}" type="datetimeFigureOut">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116356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dirty="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53D3A806-44C1-0844-B021-39DA0070F8AB}" type="datetimeFigureOut">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58819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53D3A806-44C1-0844-B021-39DA0070F8AB}" type="datetimeFigureOut">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213010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53D3A806-44C1-0844-B021-39DA0070F8AB}" type="datetimeFigureOut">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234772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Date Placeholder 4"/>
          <p:cNvSpPr>
            <a:spLocks noGrp="1"/>
          </p:cNvSpPr>
          <p:nvPr>
            <p:ph type="dt" sz="half" idx="10"/>
          </p:nvPr>
        </p:nvSpPr>
        <p:spPr/>
        <p:txBody>
          <a:bodyPr/>
          <a:lstStyle/>
          <a:p>
            <a:fld id="{53D3A806-44C1-0844-B021-39DA0070F8AB}" type="datetimeFigureOut">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4251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dirty="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dirty="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7" name="Date Placeholder 6"/>
          <p:cNvSpPr>
            <a:spLocks noGrp="1"/>
          </p:cNvSpPr>
          <p:nvPr>
            <p:ph type="dt" sz="half" idx="10"/>
          </p:nvPr>
        </p:nvSpPr>
        <p:spPr/>
        <p:txBody>
          <a:bodyPr/>
          <a:lstStyle/>
          <a:p>
            <a:fld id="{53D3A806-44C1-0844-B021-39DA0070F8AB}" type="datetimeFigureOut">
              <a:t>2022/2/28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2843403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Date Placeholder 2"/>
          <p:cNvSpPr>
            <a:spLocks noGrp="1"/>
          </p:cNvSpPr>
          <p:nvPr>
            <p:ph type="dt" sz="half" idx="10"/>
          </p:nvPr>
        </p:nvSpPr>
        <p:spPr/>
        <p:txBody>
          <a:bodyPr/>
          <a:lstStyle/>
          <a:p>
            <a:fld id="{53D3A806-44C1-0844-B021-39DA0070F8AB}" type="datetimeFigureOut">
              <a:t>2022/2/28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281011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A806-44C1-0844-B021-39DA0070F8AB}" type="datetimeFigureOut">
              <a:t>2022/2/28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172250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dirty="0"/>
              <a:t>マスター テキストの書式設定</a:t>
            </a:r>
          </a:p>
        </p:txBody>
      </p:sp>
      <p:sp>
        <p:nvSpPr>
          <p:cNvPr id="5" name="Date Placeholder 4"/>
          <p:cNvSpPr>
            <a:spLocks noGrp="1"/>
          </p:cNvSpPr>
          <p:nvPr>
            <p:ph type="dt" sz="half" idx="10"/>
          </p:nvPr>
        </p:nvSpPr>
        <p:spPr/>
        <p:txBody>
          <a:bodyPr/>
          <a:lstStyle/>
          <a:p>
            <a:fld id="{53D3A806-44C1-0844-B021-39DA0070F8AB}" type="datetimeFigureOut">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330592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dirty="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dirty="0"/>
              <a:t>マスター テキストの書式設定</a:t>
            </a:r>
          </a:p>
        </p:txBody>
      </p:sp>
      <p:sp>
        <p:nvSpPr>
          <p:cNvPr id="5" name="Date Placeholder 4"/>
          <p:cNvSpPr>
            <a:spLocks noGrp="1"/>
          </p:cNvSpPr>
          <p:nvPr>
            <p:ph type="dt" sz="half" idx="10"/>
          </p:nvPr>
        </p:nvSpPr>
        <p:spPr/>
        <p:txBody>
          <a:bodyPr/>
          <a:lstStyle/>
          <a:p>
            <a:fld id="{53D3A806-44C1-0844-B021-39DA0070F8AB}" type="datetimeFigureOut">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211578-86C2-AA47-A211-1B12CCFF5D45}" type="slidenum">
              <a:t>‹#›</a:t>
            </a:fld>
            <a:endParaRPr kumimoji="1" lang="ja-JP" altLang="en-US"/>
          </a:p>
        </p:txBody>
      </p:sp>
    </p:spTree>
    <p:extLst>
      <p:ext uri="{BB962C8B-B14F-4D97-AF65-F5344CB8AC3E}">
        <p14:creationId xmlns:p14="http://schemas.microsoft.com/office/powerpoint/2010/main" val="508736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3D3A806-44C1-0844-B021-39DA0070F8AB}" type="datetimeFigureOut">
              <a:t>2022/2/28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F211578-86C2-AA47-A211-1B12CCFF5D45}" type="slidenum">
              <a:t>‹#›</a:t>
            </a:fld>
            <a:endParaRPr kumimoji="1" lang="ja-JP" altLang="en-US"/>
          </a:p>
        </p:txBody>
      </p:sp>
    </p:spTree>
    <p:extLst>
      <p:ext uri="{BB962C8B-B14F-4D97-AF65-F5344CB8AC3E}">
        <p14:creationId xmlns:p14="http://schemas.microsoft.com/office/powerpoint/2010/main" val="4130318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188000"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副校長</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548940" y="232756"/>
            <a:ext cx="140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教務部長</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災対本部長（全体指揮）</a:t>
            </a:r>
          </a:p>
        </p:txBody>
      </p:sp>
      <p:sp>
        <p:nvSpPr>
          <p:cNvPr id="8" name="正方形/長方形 7">
            <a:extLst>
              <a:ext uri="{FF2B5EF4-FFF2-40B4-BE49-F238E27FC236}">
                <a16:creationId xmlns:a16="http://schemas.microsoft.com/office/drawing/2014/main" id="{E98A2921-876A-2240-935C-327D787E8A1A}"/>
              </a:ext>
            </a:extLst>
          </p:cNvPr>
          <p:cNvSpPr/>
          <p:nvPr/>
        </p:nvSpPr>
        <p:spPr>
          <a:xfrm>
            <a:off x="232756" y="1898077"/>
            <a:ext cx="6317674" cy="3868178"/>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１ 状況を把握し判断・指示する</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ja-JP" altLang="en-US" sz="2000">
                <a:solidFill>
                  <a:sysClr val="windowText" lastClr="000000"/>
                </a:solidFill>
                <a:latin typeface="Yu Gothic Medium" panose="020B0400000000000000" pitchFamily="34" charset="-128"/>
                <a:ea typeface="Yu Gothic Medium" panose="020B0400000000000000" pitchFamily="34" charset="-128"/>
              </a:rPr>
              <a:t>□ 避難経路（現場）確認の指示　→報告受ける</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a:solidFill>
                  <a:sysClr val="windowText" lastClr="000000"/>
                </a:solidFill>
                <a:latin typeface="Yu Gothic Medium" panose="020B0400000000000000" pitchFamily="34" charset="-128"/>
                <a:ea typeface="Yu Gothic Medium" panose="020B0400000000000000" pitchFamily="34" charset="-128"/>
              </a:rPr>
              <a:t>□ 避難の必要性・場所・経路を判断　→指示</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200">
                <a:solidFill>
                  <a:sysClr val="windowText" lastClr="000000"/>
                </a:solidFill>
                <a:latin typeface="Yu Gothic Medium" panose="020B0400000000000000" pitchFamily="34" charset="-128"/>
                <a:ea typeface="Yu Gothic Medium" panose="020B0400000000000000" pitchFamily="34" charset="-128"/>
              </a:rPr>
              <a:t>　避難場所　①校庭（３塁付近）②校庭（投擲付近）③校舎裏の駐車場　④体育館</a:t>
            </a:r>
            <a:endParaRPr kumimoji="1" lang="en-US" altLang="ja-JP" sz="12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200">
                <a:solidFill>
                  <a:sysClr val="windowText" lastClr="000000"/>
                </a:solidFill>
                <a:latin typeface="Yu Gothic Medium" panose="020B0400000000000000" pitchFamily="34" charset="-128"/>
                <a:ea typeface="Yu Gothic Medium" panose="020B0400000000000000" pitchFamily="34" charset="-128"/>
              </a:rPr>
              <a:t>　避難経路　①東西両階段　②東階段　③西階段</a:t>
            </a:r>
            <a:endParaRPr kumimoji="1" lang="en-US" altLang="ja-JP" sz="1200">
              <a:solidFill>
                <a:sysClr val="windowText" lastClr="000000"/>
              </a:solidFill>
              <a:latin typeface="Yu Gothic Medium" panose="020B0400000000000000" pitchFamily="34" charset="-128"/>
              <a:ea typeface="Yu Gothic Medium" panose="020B0400000000000000" pitchFamily="34" charset="-128"/>
            </a:endParaRPr>
          </a:p>
          <a:p>
            <a:pPr marL="279400"/>
            <a:endParaRPr kumimoji="1" lang="en-US" altLang="ja-JP" sz="11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a:solidFill>
                  <a:sysClr val="windowText" lastClr="000000"/>
                </a:solidFill>
                <a:latin typeface="Yu Gothic Medium" panose="020B0400000000000000" pitchFamily="34" charset="-128"/>
                <a:ea typeface="Yu Gothic Medium" panose="020B0400000000000000" pitchFamily="34" charset="-128"/>
              </a:rPr>
              <a:t>□ 通報必要か？　→１１９（→車両進入時誘導）</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人員確認（生徒・職員・校外学習・他）</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負傷者・不明者の把握　→対応指示</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校舎の被災状況把握　→対応指示</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火災発生？　→ ２名初期消火指示，１１９</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非常持出品搬出するか？　→対応指示</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5951909"/>
            <a:ext cx="6317674" cy="1263533"/>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２ 災害対策本部会議を招集する</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会議次第はｐ２</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7401096"/>
            <a:ext cx="6317674" cy="1906385"/>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３今後の対応の指示・連絡</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災対本部会議の結果を受けて今後の対応指示</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本校との連絡・調整</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その他への連絡・応対</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県教委・ＰＴＡ・川崎町対策本部・報道機関</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１／２</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3" name="正方形/長方形 12">
            <a:extLst>
              <a:ext uri="{FF2B5EF4-FFF2-40B4-BE49-F238E27FC236}">
                <a16:creationId xmlns:a16="http://schemas.microsoft.com/office/drawing/2014/main" id="{5BE5194E-E22E-9F4F-840F-9A1C3BA0F22C}"/>
              </a:ext>
            </a:extLst>
          </p:cNvPr>
          <p:cNvSpPr/>
          <p:nvPr/>
        </p:nvSpPr>
        <p:spPr>
          <a:xfrm>
            <a:off x="3081124"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防災主任</a:t>
            </a:r>
          </a:p>
        </p:txBody>
      </p:sp>
      <p:sp>
        <p:nvSpPr>
          <p:cNvPr id="14" name="正方形/長方形 13">
            <a:extLst>
              <a:ext uri="{FF2B5EF4-FFF2-40B4-BE49-F238E27FC236}">
                <a16:creationId xmlns:a16="http://schemas.microsoft.com/office/drawing/2014/main" id="{D3976D35-55FB-CE4B-8D06-300DA6354457}"/>
              </a:ext>
            </a:extLst>
          </p:cNvPr>
          <p:cNvSpPr/>
          <p:nvPr/>
        </p:nvSpPr>
        <p:spPr>
          <a:xfrm>
            <a:off x="4264177" y="232755"/>
            <a:ext cx="1008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④ 生徒部長</a:t>
            </a:r>
          </a:p>
        </p:txBody>
      </p:sp>
      <p:sp>
        <p:nvSpPr>
          <p:cNvPr id="15" name="正方形/長方形 14">
            <a:extLst>
              <a:ext uri="{FF2B5EF4-FFF2-40B4-BE49-F238E27FC236}">
                <a16:creationId xmlns:a16="http://schemas.microsoft.com/office/drawing/2014/main" id="{B070D750-B9CE-4E44-8A04-0D1AFB23E854}"/>
              </a:ext>
            </a:extLst>
          </p:cNvPr>
          <p:cNvSpPr/>
          <p:nvPr/>
        </p:nvSpPr>
        <p:spPr>
          <a:xfrm>
            <a:off x="5398036" y="232755"/>
            <a:ext cx="1008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⑤ 進路部長</a:t>
            </a:r>
          </a:p>
        </p:txBody>
      </p:sp>
    </p:spTree>
    <p:extLst>
      <p:ext uri="{BB962C8B-B14F-4D97-AF65-F5344CB8AC3E}">
        <p14:creationId xmlns:p14="http://schemas.microsoft.com/office/powerpoint/2010/main" val="95879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612669"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進路部長</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997825" y="232756"/>
            <a:ext cx="1728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進路指導部</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消火</a:t>
            </a:r>
          </a:p>
        </p:txBody>
      </p:sp>
      <p:sp>
        <p:nvSpPr>
          <p:cNvPr id="8" name="正方形/長方形 7">
            <a:extLst>
              <a:ext uri="{FF2B5EF4-FFF2-40B4-BE49-F238E27FC236}">
                <a16:creationId xmlns:a16="http://schemas.microsoft.com/office/drawing/2014/main" id="{E98A2921-876A-2240-935C-327D787E8A1A}"/>
              </a:ext>
            </a:extLst>
          </p:cNvPr>
          <p:cNvSpPr/>
          <p:nvPr/>
        </p:nvSpPr>
        <p:spPr>
          <a:xfrm>
            <a:off x="232756" y="1898078"/>
            <a:ext cx="6317674" cy="219178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１ 出火場所の確認・初期消火</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２人以上でいく</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消火器または消火栓で消火作業</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消せないと判断したら退避</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（炎が天井についたら終了）</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4258891"/>
            <a:ext cx="6317674" cy="2191784"/>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２ 逃げ遅れの生徒がいないか確認</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退避しながら目視で逃げ遅れ生徒の確認</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a:solidFill>
                  <a:sysClr val="windowText" lastClr="000000"/>
                </a:solidFill>
                <a:latin typeface="Yu Gothic Medium" panose="020B0400000000000000" pitchFamily="34" charset="-128"/>
                <a:ea typeface="Yu Gothic Medium" panose="020B0400000000000000" pitchFamily="34" charset="-128"/>
              </a:rPr>
              <a:t>　（できる範囲で，退避優先）</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6636329"/>
            <a:ext cx="6317674" cy="2191784"/>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３ 被害状況の報告（→本部）</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火災の状況（鎮火したか）</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施設・設備の被害の状況</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１／１</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3" name="正方形/長方形 12">
            <a:extLst>
              <a:ext uri="{FF2B5EF4-FFF2-40B4-BE49-F238E27FC236}">
                <a16:creationId xmlns:a16="http://schemas.microsoft.com/office/drawing/2014/main" id="{F52B87EC-EC37-A843-826A-EA71BC038DE8}"/>
              </a:ext>
            </a:extLst>
          </p:cNvPr>
          <p:cNvSpPr/>
          <p:nvPr/>
        </p:nvSpPr>
        <p:spPr>
          <a:xfrm>
            <a:off x="3893134"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教務部</a:t>
            </a:r>
          </a:p>
        </p:txBody>
      </p:sp>
      <p:sp>
        <p:nvSpPr>
          <p:cNvPr id="14" name="正方形/長方形 13">
            <a:extLst>
              <a:ext uri="{FF2B5EF4-FFF2-40B4-BE49-F238E27FC236}">
                <a16:creationId xmlns:a16="http://schemas.microsoft.com/office/drawing/2014/main" id="{446307F1-D17C-C744-9885-25A95DF8A5C4}"/>
              </a:ext>
            </a:extLst>
          </p:cNvPr>
          <p:cNvSpPr/>
          <p:nvPr/>
        </p:nvSpPr>
        <p:spPr>
          <a:xfrm>
            <a:off x="5104443"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学年主任</a:t>
            </a:r>
          </a:p>
        </p:txBody>
      </p:sp>
    </p:spTree>
    <p:extLst>
      <p:ext uri="{BB962C8B-B14F-4D97-AF65-F5344CB8AC3E}">
        <p14:creationId xmlns:p14="http://schemas.microsoft.com/office/powerpoint/2010/main" val="1496173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612669"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養護教諭</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997825" y="232756"/>
            <a:ext cx="1975659"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生徒保健部</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負傷者の救護</a:t>
            </a:r>
          </a:p>
        </p:txBody>
      </p:sp>
      <p:sp>
        <p:nvSpPr>
          <p:cNvPr id="8" name="正方形/長方形 7">
            <a:extLst>
              <a:ext uri="{FF2B5EF4-FFF2-40B4-BE49-F238E27FC236}">
                <a16:creationId xmlns:a16="http://schemas.microsoft.com/office/drawing/2014/main" id="{E98A2921-876A-2240-935C-327D787E8A1A}"/>
              </a:ext>
            </a:extLst>
          </p:cNvPr>
          <p:cNvSpPr/>
          <p:nvPr/>
        </p:nvSpPr>
        <p:spPr>
          <a:xfrm>
            <a:off x="232756" y="1898078"/>
            <a:ext cx="6317674" cy="219178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１ 避難場所に仮救護所を設置する</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AED</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a:t>
            </a:r>
            <a:r>
              <a:rPr kumimoji="1" lang="en-US" altLang="ja-JP" sz="2000" u="dotted" baseline="4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保健室入口左の廊下</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救急セット </a:t>
            </a:r>
            <a:r>
              <a:rPr kumimoji="1" lang="en-US" altLang="ja-JP" sz="2000" u="dotted" baseline="4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保健室扉開けてすぐの机上</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 ブルーシート</a:t>
            </a:r>
            <a:r>
              <a:rPr kumimoji="1" lang="en-US" altLang="ja-JP" sz="2000" u="dotted" baseline="4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同上</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保健室に生徒→避難誘導（職員室に応援要請）</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4258891"/>
            <a:ext cx="6317674" cy="2191784"/>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２ 負傷者の応急手当をする</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本部への連絡</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6636329"/>
            <a:ext cx="6317674" cy="2191784"/>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３医療機関への連絡・搬送</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本部への連絡</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保護者への連絡</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医療機関への連絡 → ２ページ目</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搬送の手配（１１９）</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１／２</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Tree>
    <p:extLst>
      <p:ext uri="{BB962C8B-B14F-4D97-AF65-F5344CB8AC3E}">
        <p14:creationId xmlns:p14="http://schemas.microsoft.com/office/powerpoint/2010/main" val="3449912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612669"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養護教諭</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997825" y="232756"/>
            <a:ext cx="1975659"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生徒保健部</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負傷者の救護</a:t>
            </a: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1864824"/>
            <a:ext cx="6317674" cy="3771205"/>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a:t>
            </a:r>
            <a:r>
              <a:rPr kumimoji="1" lang="en-US" altLang="ja-JP" sz="2800" b="1">
                <a:solidFill>
                  <a:sysClr val="windowText" lastClr="000000"/>
                </a:solidFill>
                <a:latin typeface="Yu Gothic" panose="020B0400000000000000" pitchFamily="34" charset="-128"/>
                <a:ea typeface="Yu Gothic" panose="020B0400000000000000" pitchFamily="34" charset="-128"/>
              </a:rPr>
              <a:t> </a:t>
            </a:r>
            <a:r>
              <a:rPr kumimoji="1" lang="ja-JP" altLang="en-US" sz="2800" b="1">
                <a:solidFill>
                  <a:sysClr val="windowText" lastClr="000000"/>
                </a:solidFill>
                <a:latin typeface="Yu Gothic" panose="020B0400000000000000" pitchFamily="34" charset="-128"/>
                <a:ea typeface="Yu Gothic" panose="020B0400000000000000" pitchFamily="34" charset="-128"/>
              </a:rPr>
              <a:t>近隣の医療機関</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国保川崎病院（</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0224-84-2119</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・内科</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・整形外科（火水金，第３月</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PM</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・皮膚科（木</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AM</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みやぎ県南中核病院（</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0224-51-5500</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・内科</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・外科</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・整形外科</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・眼科</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・皮膚科</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２／２</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Tree>
    <p:extLst>
      <p:ext uri="{BB962C8B-B14F-4D97-AF65-F5344CB8AC3E}">
        <p14:creationId xmlns:p14="http://schemas.microsoft.com/office/powerpoint/2010/main" val="3175588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5" y="232755"/>
            <a:ext cx="4162264"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その場にいる人（人数が足りないとき）</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rgbClr val="FF0000"/>
                </a:solidFill>
                <a:latin typeface="Yu Gothic" panose="020B0400000000000000" pitchFamily="34" charset="-128"/>
                <a:ea typeface="Yu Gothic" panose="020B0400000000000000" pitchFamily="34" charset="-128"/>
              </a:rPr>
              <a:t>最低限の対応（人数不足時）</a:t>
            </a:r>
          </a:p>
        </p:txBody>
      </p:sp>
      <p:sp>
        <p:nvSpPr>
          <p:cNvPr id="8" name="正方形/長方形 7">
            <a:extLst>
              <a:ext uri="{FF2B5EF4-FFF2-40B4-BE49-F238E27FC236}">
                <a16:creationId xmlns:a16="http://schemas.microsoft.com/office/drawing/2014/main" id="{E98A2921-876A-2240-935C-327D787E8A1A}"/>
              </a:ext>
            </a:extLst>
          </p:cNvPr>
          <p:cNvSpPr/>
          <p:nvPr/>
        </p:nvSpPr>
        <p:spPr>
          <a:xfrm>
            <a:off x="232756" y="1898077"/>
            <a:ext cx="6317674" cy="3244555"/>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dirty="0">
                <a:solidFill>
                  <a:sysClr val="windowText" lastClr="000000"/>
                </a:solidFill>
                <a:latin typeface="Yu Gothic" panose="020B0400000000000000" pitchFamily="34" charset="-128"/>
                <a:ea typeface="Yu Gothic" panose="020B0400000000000000" pitchFamily="34" charset="-128"/>
              </a:rPr>
              <a:t>１ 避難指示→点呼</a:t>
            </a:r>
            <a:endParaRPr kumimoji="1" lang="en-US" altLang="ja-JP" sz="2800" b="1" dirty="0">
              <a:solidFill>
                <a:sysClr val="windowText" lastClr="000000"/>
              </a:solidFill>
              <a:latin typeface="Yu Gothic" panose="020B0400000000000000" pitchFamily="34" charset="-128"/>
              <a:ea typeface="Yu Gothic" panose="020B0400000000000000" pitchFamily="34" charset="-128"/>
            </a:endParaRPr>
          </a:p>
          <a:p>
            <a:pPr marL="279400"/>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避難指示</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200" dirty="0">
                <a:solidFill>
                  <a:sysClr val="windowText" lastClr="000000"/>
                </a:solidFill>
                <a:latin typeface="Yu Gothic Medium" panose="020B0400000000000000" pitchFamily="34" charset="-128"/>
                <a:ea typeface="Yu Gothic Medium" panose="020B0400000000000000" pitchFamily="34" charset="-128"/>
              </a:rPr>
              <a:t>　避難場所　①校庭（３塁付近）②校庭（畑方面）③校舎裏の駐車場　④体育館</a:t>
            </a:r>
            <a:endParaRPr kumimoji="1" lang="en-US" altLang="ja-JP" sz="12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200" dirty="0">
                <a:solidFill>
                  <a:sysClr val="windowText" lastClr="000000"/>
                </a:solidFill>
                <a:latin typeface="Yu Gothic Medium" panose="020B0400000000000000" pitchFamily="34" charset="-128"/>
                <a:ea typeface="Yu Gothic Medium" panose="020B0400000000000000" pitchFamily="34" charset="-128"/>
              </a:rPr>
              <a:t>　避難経路　①東西両階段　②東階段　③西階段</a:t>
            </a:r>
            <a:endParaRPr kumimoji="1" lang="en-US" altLang="ja-JP" sz="1200" dirty="0">
              <a:solidFill>
                <a:sysClr val="windowText" lastClr="000000"/>
              </a:solidFill>
              <a:latin typeface="Yu Gothic Medium" panose="020B0400000000000000" pitchFamily="34" charset="-128"/>
              <a:ea typeface="Yu Gothic Medium" panose="020B0400000000000000" pitchFamily="34" charset="-128"/>
            </a:endParaRPr>
          </a:p>
          <a:p>
            <a:pPr marL="279400"/>
            <a:endParaRPr kumimoji="1" lang="en-US" altLang="ja-JP" sz="11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避難</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1600" dirty="0">
                <a:solidFill>
                  <a:srgbClr val="FF0000"/>
                </a:solidFill>
                <a:latin typeface="Yu Gothic Medium" panose="020B0400000000000000" pitchFamily="34" charset="-128"/>
                <a:ea typeface="Yu Gothic Medium" panose="020B0400000000000000" pitchFamily="34" charset="-128"/>
              </a:rPr>
              <a:t>非常持出袋</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1600" dirty="0">
                <a:solidFill>
                  <a:srgbClr val="FF0000"/>
                </a:solidFill>
                <a:latin typeface="Yu Gothic Medium" panose="020B0400000000000000" pitchFamily="34" charset="-128"/>
                <a:ea typeface="Yu Gothic Medium" panose="020B0400000000000000" pitchFamily="34" charset="-128"/>
              </a:rPr>
              <a:t>拡声器</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を持ち出す（できれば</a:t>
            </a:r>
            <a:r>
              <a:rPr kumimoji="1" lang="ja-JP" altLang="en-US" sz="1600" dirty="0">
                <a:solidFill>
                  <a:srgbClr val="FF0000"/>
                </a:solidFill>
                <a:latin typeface="Yu Gothic Medium" panose="020B0400000000000000" pitchFamily="34" charset="-128"/>
                <a:ea typeface="Yu Gothic Medium" panose="020B0400000000000000" pitchFamily="34" charset="-128"/>
              </a:rPr>
              <a:t>救急バッグ</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も）</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人員確認（生徒・職員・校外学習・他）</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lvl="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1600" dirty="0">
                <a:solidFill>
                  <a:srgbClr val="FF0000"/>
                </a:solidFill>
                <a:latin typeface="Yu Gothic Medium" panose="020B0400000000000000" pitchFamily="34" charset="-128"/>
                <a:ea typeface="Yu Gothic Medium" panose="020B0400000000000000" pitchFamily="34" charset="-128"/>
              </a:rPr>
              <a:t>名簿</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は非常持出袋の中</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行方不明者の捜索</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5344913"/>
            <a:ext cx="6317674" cy="2117141"/>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dirty="0">
                <a:solidFill>
                  <a:sysClr val="windowText" lastClr="000000"/>
                </a:solidFill>
                <a:latin typeface="Yu Gothic" panose="020B0400000000000000" pitchFamily="34" charset="-128"/>
                <a:ea typeface="Yu Gothic" panose="020B0400000000000000" pitchFamily="34" charset="-128"/>
              </a:rPr>
              <a:t>２ 状況把握・方針決定</a:t>
            </a:r>
            <a:endParaRPr kumimoji="1" lang="en-US" altLang="ja-JP" sz="2800" b="1" dirty="0">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負傷者の救護</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災害対策本部の会議（会議次第は２ページ目）</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lvl="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・状況の把握（ラジオなど）</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lvl="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・今後の対応</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7597833"/>
            <a:ext cx="6317674" cy="1709648"/>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３ 大災害時対応への準備</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落ち着ける場所へ移動（教室，体育館など）</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連絡（緊急メール，本校，県教委）</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生徒役割分担</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１／２</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3" name="四角形吹き出し 2">
            <a:extLst>
              <a:ext uri="{FF2B5EF4-FFF2-40B4-BE49-F238E27FC236}">
                <a16:creationId xmlns:a16="http://schemas.microsoft.com/office/drawing/2014/main" id="{1EEDFF0C-D25E-FD4F-9D12-E5105008F326}"/>
              </a:ext>
            </a:extLst>
          </p:cNvPr>
          <p:cNvSpPr/>
          <p:nvPr/>
        </p:nvSpPr>
        <p:spPr>
          <a:xfrm>
            <a:off x="3391594" y="4428084"/>
            <a:ext cx="706794" cy="391913"/>
          </a:xfrm>
          <a:prstGeom prst="wedgeRectCallout">
            <a:avLst>
              <a:gd name="adj1" fmla="val -89922"/>
              <a:gd name="adj2" fmla="val 4150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b="1">
                <a:latin typeface="+mn-ea"/>
              </a:rPr>
              <a:t>できれば</a:t>
            </a:r>
            <a:endParaRPr kumimoji="1" lang="en-US" altLang="ja-JP" sz="800" b="1">
              <a:latin typeface="+mn-ea"/>
            </a:endParaRPr>
          </a:p>
          <a:p>
            <a:pPr algn="ctr"/>
            <a:r>
              <a:rPr kumimoji="1" lang="ja-JP" altLang="en-US" sz="800" b="1">
                <a:latin typeface="+mn-ea"/>
              </a:rPr>
              <a:t>２人以上で</a:t>
            </a:r>
          </a:p>
        </p:txBody>
      </p:sp>
      <p:sp>
        <p:nvSpPr>
          <p:cNvPr id="13" name="四角形吹き出し 12">
            <a:extLst>
              <a:ext uri="{FF2B5EF4-FFF2-40B4-BE49-F238E27FC236}">
                <a16:creationId xmlns:a16="http://schemas.microsoft.com/office/drawing/2014/main" id="{F430ED92-E1C1-684F-A7DB-140E573D7440}"/>
              </a:ext>
            </a:extLst>
          </p:cNvPr>
          <p:cNvSpPr/>
          <p:nvPr/>
        </p:nvSpPr>
        <p:spPr>
          <a:xfrm>
            <a:off x="5034273" y="3237709"/>
            <a:ext cx="1176027" cy="412781"/>
          </a:xfrm>
          <a:prstGeom prst="wedgeRectCallout">
            <a:avLst>
              <a:gd name="adj1" fmla="val -37847"/>
              <a:gd name="adj2" fmla="val 82293"/>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b="1" dirty="0">
                <a:latin typeface="+mn-ea"/>
              </a:rPr>
              <a:t>保健室に入ってすぐ左側の生徒机の上</a:t>
            </a:r>
          </a:p>
        </p:txBody>
      </p:sp>
      <p:sp>
        <p:nvSpPr>
          <p:cNvPr id="14" name="四角形吹き出し 13">
            <a:extLst>
              <a:ext uri="{FF2B5EF4-FFF2-40B4-BE49-F238E27FC236}">
                <a16:creationId xmlns:a16="http://schemas.microsoft.com/office/drawing/2014/main" id="{4B8E94DE-E9DB-AD4E-A0D5-51B1DB276678}"/>
              </a:ext>
            </a:extLst>
          </p:cNvPr>
          <p:cNvSpPr/>
          <p:nvPr/>
        </p:nvSpPr>
        <p:spPr>
          <a:xfrm>
            <a:off x="5372794" y="7780714"/>
            <a:ext cx="1028006" cy="465512"/>
          </a:xfrm>
          <a:prstGeom prst="wedgeRectCallout">
            <a:avLst>
              <a:gd name="adj1" fmla="val -66914"/>
              <a:gd name="adj2" fmla="val 55219"/>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b="1">
                <a:latin typeface="+mn-ea"/>
              </a:rPr>
              <a:t>余震に注意</a:t>
            </a:r>
            <a:endParaRPr kumimoji="1" lang="en-US" altLang="ja-JP" sz="800" b="1">
              <a:latin typeface="+mn-ea"/>
            </a:endParaRPr>
          </a:p>
          <a:p>
            <a:pPr algn="ctr"/>
            <a:r>
              <a:rPr kumimoji="1" lang="ja-JP" altLang="en-US" sz="800" b="1">
                <a:latin typeface="+mn-ea"/>
              </a:rPr>
              <a:t>天井からの落下物</a:t>
            </a:r>
            <a:endParaRPr kumimoji="1" lang="en-US" altLang="ja-JP" sz="800" b="1">
              <a:latin typeface="+mn-ea"/>
            </a:endParaRPr>
          </a:p>
          <a:p>
            <a:pPr algn="ctr"/>
            <a:r>
              <a:rPr kumimoji="1" lang="ja-JP" altLang="en-US" sz="800" b="1">
                <a:latin typeface="+mn-ea"/>
              </a:rPr>
              <a:t>バスケゴールも</a:t>
            </a:r>
          </a:p>
        </p:txBody>
      </p:sp>
      <p:sp>
        <p:nvSpPr>
          <p:cNvPr id="15" name="四角形吹き出し 14">
            <a:extLst>
              <a:ext uri="{FF2B5EF4-FFF2-40B4-BE49-F238E27FC236}">
                <a16:creationId xmlns:a16="http://schemas.microsoft.com/office/drawing/2014/main" id="{BF0248D6-DBFE-B943-AE53-7413ED558963}"/>
              </a:ext>
            </a:extLst>
          </p:cNvPr>
          <p:cNvSpPr/>
          <p:nvPr/>
        </p:nvSpPr>
        <p:spPr>
          <a:xfrm>
            <a:off x="1823728" y="3313963"/>
            <a:ext cx="919474" cy="412781"/>
          </a:xfrm>
          <a:prstGeom prst="wedgeRectCallout">
            <a:avLst>
              <a:gd name="adj1" fmla="val -20261"/>
              <a:gd name="adj2" fmla="val 79506"/>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b="1">
                <a:latin typeface="+mn-ea"/>
              </a:rPr>
              <a:t>職員室のシュレッダー周辺</a:t>
            </a:r>
          </a:p>
        </p:txBody>
      </p:sp>
      <p:sp>
        <p:nvSpPr>
          <p:cNvPr id="16" name="四角形吹き出し 15">
            <a:extLst>
              <a:ext uri="{FF2B5EF4-FFF2-40B4-BE49-F238E27FC236}">
                <a16:creationId xmlns:a16="http://schemas.microsoft.com/office/drawing/2014/main" id="{EE818193-FF20-0947-BFBA-BF3595B2A102}"/>
              </a:ext>
            </a:extLst>
          </p:cNvPr>
          <p:cNvSpPr/>
          <p:nvPr/>
        </p:nvSpPr>
        <p:spPr>
          <a:xfrm>
            <a:off x="2810749" y="8909859"/>
            <a:ext cx="1939530" cy="331907"/>
          </a:xfrm>
          <a:prstGeom prst="wedgeRectCallout">
            <a:avLst>
              <a:gd name="adj1" fmla="val -57493"/>
              <a:gd name="adj2" fmla="val -52999"/>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b="1">
                <a:latin typeface="+mn-ea"/>
              </a:rPr>
              <a:t>副校長，教務部長，防災主任が出せます。誰もいない場合 </a:t>
            </a:r>
            <a:r>
              <a:rPr kumimoji="1" lang="en-US" altLang="ja-JP" sz="800" b="1">
                <a:latin typeface="+mn-ea"/>
              </a:rPr>
              <a:t>LINE</a:t>
            </a:r>
            <a:r>
              <a:rPr kumimoji="1" lang="ja-JP" altLang="en-US" sz="800" b="1">
                <a:latin typeface="+mn-ea"/>
              </a:rPr>
              <a:t>で連絡！</a:t>
            </a:r>
          </a:p>
        </p:txBody>
      </p:sp>
      <p:sp>
        <p:nvSpPr>
          <p:cNvPr id="17" name="四角形吹き出し 16">
            <a:extLst>
              <a:ext uri="{FF2B5EF4-FFF2-40B4-BE49-F238E27FC236}">
                <a16:creationId xmlns:a16="http://schemas.microsoft.com/office/drawing/2014/main" id="{68990183-2974-EC4D-AEF7-B2654CDA6B5D}"/>
              </a:ext>
            </a:extLst>
          </p:cNvPr>
          <p:cNvSpPr/>
          <p:nvPr/>
        </p:nvSpPr>
        <p:spPr>
          <a:xfrm>
            <a:off x="4903805" y="8909859"/>
            <a:ext cx="1516157" cy="331907"/>
          </a:xfrm>
          <a:prstGeom prst="wedgeRectCallout">
            <a:avLst>
              <a:gd name="adj1" fmla="val -52562"/>
              <a:gd name="adj2" fmla="val -80722"/>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800" b="1">
                <a:latin typeface="+mn-ea"/>
              </a:rPr>
              <a:t>本校：</a:t>
            </a:r>
            <a:r>
              <a:rPr kumimoji="1" lang="en-US" altLang="ja-JP" sz="800" b="1">
                <a:latin typeface="+mn-ea"/>
              </a:rPr>
              <a:t>0224-53-1049</a:t>
            </a:r>
          </a:p>
          <a:p>
            <a:r>
              <a:rPr kumimoji="1" lang="ja-JP" altLang="en-US" sz="800" b="1">
                <a:latin typeface="+mn-ea"/>
              </a:rPr>
              <a:t>高校教育課：</a:t>
            </a:r>
            <a:r>
              <a:rPr kumimoji="1" lang="en-US" altLang="ja-JP" sz="800" b="1">
                <a:latin typeface="+mn-ea"/>
              </a:rPr>
              <a:t>022-261-3621</a:t>
            </a:r>
            <a:endParaRPr kumimoji="1" lang="ja-JP" altLang="en-US" sz="800" b="1">
              <a:latin typeface="+mn-ea"/>
            </a:endParaRPr>
          </a:p>
        </p:txBody>
      </p:sp>
    </p:spTree>
    <p:extLst>
      <p:ext uri="{BB962C8B-B14F-4D97-AF65-F5344CB8AC3E}">
        <p14:creationId xmlns:p14="http://schemas.microsoft.com/office/powerpoint/2010/main" val="599230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rgbClr val="FF0000"/>
                </a:solidFill>
                <a:latin typeface="Yu Gothic" panose="020B0400000000000000" pitchFamily="34" charset="-128"/>
                <a:ea typeface="Yu Gothic" panose="020B0400000000000000" pitchFamily="34" charset="-128"/>
              </a:rPr>
              <a:t>最低限の対応（人数不足時）</a:t>
            </a: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1864823"/>
            <a:ext cx="6317674" cy="7442659"/>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dirty="0">
                <a:solidFill>
                  <a:sysClr val="windowText" lastClr="000000"/>
                </a:solidFill>
                <a:latin typeface="Yu Gothic" panose="020B0400000000000000" pitchFamily="34" charset="-128"/>
                <a:ea typeface="Yu Gothic" panose="020B0400000000000000" pitchFamily="34" charset="-128"/>
              </a:rPr>
              <a:t>■</a:t>
            </a:r>
            <a:r>
              <a:rPr kumimoji="1" lang="en-US" altLang="ja-JP" sz="2800" b="1" dirty="0">
                <a:solidFill>
                  <a:sysClr val="windowText" lastClr="000000"/>
                </a:solidFill>
                <a:latin typeface="Yu Gothic" panose="020B0400000000000000" pitchFamily="34" charset="-128"/>
                <a:ea typeface="Yu Gothic" panose="020B0400000000000000" pitchFamily="34" charset="-128"/>
              </a:rPr>
              <a:t> </a:t>
            </a:r>
            <a:r>
              <a:rPr kumimoji="1" lang="ja-JP" altLang="en-US" sz="2800" b="1" dirty="0">
                <a:solidFill>
                  <a:sysClr val="windowText" lastClr="000000"/>
                </a:solidFill>
                <a:latin typeface="Yu Gothic" panose="020B0400000000000000" pitchFamily="34" charset="-128"/>
                <a:ea typeface="Yu Gothic" panose="020B0400000000000000" pitchFamily="34" charset="-128"/>
              </a:rPr>
              <a:t>災害対策本部会議</a:t>
            </a:r>
            <a:endParaRPr kumimoji="1" lang="en-US" altLang="ja-JP" sz="2800" b="1" dirty="0">
              <a:solidFill>
                <a:sysClr val="windowText" lastClr="000000"/>
              </a:solidFill>
              <a:latin typeface="Yu Gothic" panose="020B0400000000000000" pitchFamily="34" charset="-128"/>
              <a:ea typeface="Yu Gothic" panose="020B0400000000000000" pitchFamily="34" charset="-128"/>
            </a:endParaRPr>
          </a:p>
          <a:p>
            <a:pPr marL="279400"/>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　本校教職員　キャンパス代表</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（司会）いる人</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人員の把握（避難者，不明者，負傷者）</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　　・校外学習</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災害の状況</a:t>
            </a:r>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自治体・気象台等からの発表</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　　・避難指示等（警戒レベル）</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　　・気象警報等</a:t>
            </a:r>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周囲の状況（分かる範囲で）</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・川崎町（→役場，近隣小中学校等との情報交換）</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・通学路（土砂崩れ，交通事故など）</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・生徒居住地の安全性</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　　　　（仙台，村田町，大河原，柴田町，蔵王町ほか）</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二次災害の可能性</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・地域（他の小中学校等）</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・通学路</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・生徒居住地</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二次避難の必要性</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今後の対応</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・通常授業に戻る</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・一斉下校</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・保護者引き渡し</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　　・学校待機・宿泊</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dirty="0">
                <a:solidFill>
                  <a:sysClr val="windowText" lastClr="000000"/>
                </a:solidFill>
                <a:latin typeface="Yu Gothic Medium" panose="020B0400000000000000" pitchFamily="34" charset="-128"/>
                <a:ea typeface="Yu Gothic Medium" panose="020B0400000000000000" pitchFamily="34" charset="-128"/>
              </a:rPr>
              <a:t>　　・避難所開設</a:t>
            </a: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endParaRPr kumimoji="1" lang="en-US" altLang="ja-JP" sz="1600" dirty="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２／２</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8" name="正方形/長方形 17">
            <a:extLst>
              <a:ext uri="{FF2B5EF4-FFF2-40B4-BE49-F238E27FC236}">
                <a16:creationId xmlns:a16="http://schemas.microsoft.com/office/drawing/2014/main" id="{1E57686C-23AB-3B4E-9877-6B89282553B8}"/>
              </a:ext>
            </a:extLst>
          </p:cNvPr>
          <p:cNvSpPr/>
          <p:nvPr/>
        </p:nvSpPr>
        <p:spPr>
          <a:xfrm>
            <a:off x="232755" y="232755"/>
            <a:ext cx="4162264"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その場にいる人（人数が足りないとき）</a:t>
            </a:r>
          </a:p>
        </p:txBody>
      </p:sp>
      <p:sp>
        <p:nvSpPr>
          <p:cNvPr id="13" name="四角形吹き出し 2">
            <a:extLst>
              <a:ext uri="{FF2B5EF4-FFF2-40B4-BE49-F238E27FC236}">
                <a16:creationId xmlns:a16="http://schemas.microsoft.com/office/drawing/2014/main" id="{46437742-ABCB-4C0D-BF01-27D48427A33A}"/>
              </a:ext>
            </a:extLst>
          </p:cNvPr>
          <p:cNvSpPr/>
          <p:nvPr/>
        </p:nvSpPr>
        <p:spPr>
          <a:xfrm>
            <a:off x="3953022" y="6339307"/>
            <a:ext cx="1230923" cy="782569"/>
          </a:xfrm>
          <a:prstGeom prst="wedgeRectCallout">
            <a:avLst>
              <a:gd name="adj1" fmla="val -78045"/>
              <a:gd name="adj2" fmla="val -40936"/>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800" b="1" dirty="0">
                <a:latin typeface="+mn-ea"/>
              </a:rPr>
              <a:t>・強い余震</a:t>
            </a:r>
            <a:endParaRPr kumimoji="1" lang="en-US" altLang="ja-JP" sz="800" b="1" dirty="0">
              <a:latin typeface="+mn-ea"/>
            </a:endParaRPr>
          </a:p>
          <a:p>
            <a:r>
              <a:rPr kumimoji="1" lang="ja-JP" altLang="en-US" sz="800" b="1" dirty="0">
                <a:latin typeface="+mn-ea"/>
              </a:rPr>
              <a:t>・火災</a:t>
            </a:r>
            <a:endParaRPr kumimoji="1" lang="en-US" altLang="ja-JP" sz="800" b="1" dirty="0">
              <a:latin typeface="+mn-ea"/>
            </a:endParaRPr>
          </a:p>
          <a:p>
            <a:r>
              <a:rPr kumimoji="1" lang="ja-JP" altLang="en-US" sz="800" b="1" dirty="0">
                <a:latin typeface="+mn-ea"/>
              </a:rPr>
              <a:t>・津波（生徒居住地）</a:t>
            </a:r>
            <a:endParaRPr kumimoji="1" lang="en-US" altLang="ja-JP" sz="800" b="1" dirty="0">
              <a:latin typeface="+mn-ea"/>
            </a:endParaRPr>
          </a:p>
          <a:p>
            <a:r>
              <a:rPr kumimoji="1" lang="ja-JP" altLang="en-US" sz="800" b="1" dirty="0">
                <a:latin typeface="+mn-ea"/>
              </a:rPr>
              <a:t>・原子力災害</a:t>
            </a:r>
            <a:endParaRPr kumimoji="1" lang="en-US" altLang="ja-JP" sz="800" b="1" dirty="0">
              <a:latin typeface="+mn-ea"/>
            </a:endParaRPr>
          </a:p>
          <a:p>
            <a:r>
              <a:rPr kumimoji="1" lang="ja-JP" altLang="en-US" sz="800" b="1" dirty="0">
                <a:latin typeface="+mn-ea"/>
              </a:rPr>
              <a:t>・土砂災害</a:t>
            </a:r>
            <a:endParaRPr kumimoji="1" lang="en-US" altLang="ja-JP" sz="800" b="1" dirty="0">
              <a:latin typeface="+mn-ea"/>
            </a:endParaRPr>
          </a:p>
        </p:txBody>
      </p:sp>
    </p:spTree>
    <p:extLst>
      <p:ext uri="{BB962C8B-B14F-4D97-AF65-F5344CB8AC3E}">
        <p14:creationId xmlns:p14="http://schemas.microsoft.com/office/powerpoint/2010/main" val="1221467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災対本部長（全体指揮）</a:t>
            </a: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1864823"/>
            <a:ext cx="6317674" cy="7442659"/>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a:t>
            </a:r>
            <a:r>
              <a:rPr kumimoji="1" lang="en-US" altLang="ja-JP" sz="2800" b="1">
                <a:solidFill>
                  <a:sysClr val="windowText" lastClr="000000"/>
                </a:solidFill>
                <a:latin typeface="Yu Gothic" panose="020B0400000000000000" pitchFamily="34" charset="-128"/>
                <a:ea typeface="Yu Gothic" panose="020B0400000000000000" pitchFamily="34" charset="-128"/>
              </a:rPr>
              <a:t> </a:t>
            </a:r>
            <a:r>
              <a:rPr kumimoji="1" lang="ja-JP" altLang="en-US" sz="2800" b="1">
                <a:solidFill>
                  <a:sysClr val="windowText" lastClr="000000"/>
                </a:solidFill>
                <a:latin typeface="Yu Gothic" panose="020B0400000000000000" pitchFamily="34" charset="-128"/>
                <a:ea typeface="Yu Gothic" panose="020B0400000000000000" pitchFamily="34" charset="-128"/>
              </a:rPr>
              <a:t>災害対策本部会議</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（校長）　副校長　各部長　防災主任　キャンパス代表</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（司会）防災主任</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人員の把握（避難者，不明者，負傷者）</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・校外学習</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災害の状況</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自治体・気象台等からの発表</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・避難指示等（警戒レベル）</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・気象警報等</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周囲の状況</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・川崎町（→役場，近隣小中学校等との情報交換）</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・通学路（土砂崩れ，交通事故など）</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・生徒居住地の安全性</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（仙台，村田町，大河原，柴田町，蔵王町ほか）</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二次災害の可能性</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・地域（他の小中学校等）</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・通学路</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・生徒居住地</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二次避難の必要性</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今後の対応</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・通常授業に戻る</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・一斉下校</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en-US" altLang="ja-JP" sz="16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・保護者引き渡し</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・学校待機・宿泊</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・避難所開設</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２／２</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3" name="正方形/長方形 12">
            <a:extLst>
              <a:ext uri="{FF2B5EF4-FFF2-40B4-BE49-F238E27FC236}">
                <a16:creationId xmlns:a16="http://schemas.microsoft.com/office/drawing/2014/main" id="{45CCA523-B5D0-4449-B6B5-E2DB21230073}"/>
              </a:ext>
            </a:extLst>
          </p:cNvPr>
          <p:cNvSpPr/>
          <p:nvPr/>
        </p:nvSpPr>
        <p:spPr>
          <a:xfrm>
            <a:off x="232756" y="232755"/>
            <a:ext cx="1188000"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副校長</a:t>
            </a:r>
          </a:p>
        </p:txBody>
      </p:sp>
      <p:sp>
        <p:nvSpPr>
          <p:cNvPr id="14" name="正方形/長方形 13">
            <a:extLst>
              <a:ext uri="{FF2B5EF4-FFF2-40B4-BE49-F238E27FC236}">
                <a16:creationId xmlns:a16="http://schemas.microsoft.com/office/drawing/2014/main" id="{50243A09-0E42-8D43-B4B8-175ECC0DAE6A}"/>
              </a:ext>
            </a:extLst>
          </p:cNvPr>
          <p:cNvSpPr/>
          <p:nvPr/>
        </p:nvSpPr>
        <p:spPr>
          <a:xfrm>
            <a:off x="1548940" y="232756"/>
            <a:ext cx="140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教務部長</a:t>
            </a:r>
          </a:p>
        </p:txBody>
      </p:sp>
      <p:sp>
        <p:nvSpPr>
          <p:cNvPr id="15" name="正方形/長方形 14">
            <a:extLst>
              <a:ext uri="{FF2B5EF4-FFF2-40B4-BE49-F238E27FC236}">
                <a16:creationId xmlns:a16="http://schemas.microsoft.com/office/drawing/2014/main" id="{A7183F47-3049-1844-BA40-9B784FF51871}"/>
              </a:ext>
            </a:extLst>
          </p:cNvPr>
          <p:cNvSpPr/>
          <p:nvPr/>
        </p:nvSpPr>
        <p:spPr>
          <a:xfrm>
            <a:off x="3081124"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防災主任</a:t>
            </a:r>
          </a:p>
        </p:txBody>
      </p:sp>
      <p:sp>
        <p:nvSpPr>
          <p:cNvPr id="16" name="正方形/長方形 15">
            <a:extLst>
              <a:ext uri="{FF2B5EF4-FFF2-40B4-BE49-F238E27FC236}">
                <a16:creationId xmlns:a16="http://schemas.microsoft.com/office/drawing/2014/main" id="{ED642B8B-69BC-5649-A2EF-6727581A628B}"/>
              </a:ext>
            </a:extLst>
          </p:cNvPr>
          <p:cNvSpPr/>
          <p:nvPr/>
        </p:nvSpPr>
        <p:spPr>
          <a:xfrm>
            <a:off x="4264177" y="232755"/>
            <a:ext cx="1008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④ 生徒部長</a:t>
            </a:r>
          </a:p>
        </p:txBody>
      </p:sp>
      <p:sp>
        <p:nvSpPr>
          <p:cNvPr id="17" name="正方形/長方形 16">
            <a:extLst>
              <a:ext uri="{FF2B5EF4-FFF2-40B4-BE49-F238E27FC236}">
                <a16:creationId xmlns:a16="http://schemas.microsoft.com/office/drawing/2014/main" id="{4D760515-28A5-BF44-AC60-0E04BFAC33F7}"/>
              </a:ext>
            </a:extLst>
          </p:cNvPr>
          <p:cNvSpPr/>
          <p:nvPr/>
        </p:nvSpPr>
        <p:spPr>
          <a:xfrm>
            <a:off x="5398036" y="232755"/>
            <a:ext cx="1008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⑤ 進路部長</a:t>
            </a:r>
          </a:p>
        </p:txBody>
      </p:sp>
    </p:spTree>
    <p:extLst>
      <p:ext uri="{BB962C8B-B14F-4D97-AF65-F5344CB8AC3E}">
        <p14:creationId xmlns:p14="http://schemas.microsoft.com/office/powerpoint/2010/main" val="148119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612669"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生徒部長</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997825" y="232756"/>
            <a:ext cx="1975659"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生徒保健部</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本部と避難場所を設置</a:t>
            </a:r>
          </a:p>
        </p:txBody>
      </p:sp>
      <p:sp>
        <p:nvSpPr>
          <p:cNvPr id="8" name="正方形/長方形 7">
            <a:extLst>
              <a:ext uri="{FF2B5EF4-FFF2-40B4-BE49-F238E27FC236}">
                <a16:creationId xmlns:a16="http://schemas.microsoft.com/office/drawing/2014/main" id="{E98A2921-876A-2240-935C-327D787E8A1A}"/>
              </a:ext>
            </a:extLst>
          </p:cNvPr>
          <p:cNvSpPr/>
          <p:nvPr/>
        </p:nvSpPr>
        <p:spPr>
          <a:xfrm>
            <a:off x="232756" y="1898078"/>
            <a:ext cx="6317674" cy="219178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１ 避難場所に本部旗を設置する</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本部旗</a:t>
            </a:r>
            <a:r>
              <a:rPr kumimoji="1" lang="en-US" altLang="ja-JP" sz="2000" u="dotted" baseline="4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職員室副校長付近</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救急セット</a:t>
            </a:r>
            <a:r>
              <a:rPr kumimoji="1" lang="en-US" altLang="ja-JP" sz="2000" u="dotted" baseline="4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職員室養護教諭机付近</a:t>
            </a:r>
            <a:endParaRPr kumimoji="1" lang="en-US" altLang="ja-JP" sz="2000" u="dotted" baseline="4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避難場所は本部長の指示で</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整列指示→各クラス男女別１列</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4258891"/>
            <a:ext cx="6317674" cy="2191784"/>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２ 避難した生徒の安全を確保する</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負傷者・気分の悪くなった生徒がいないか？</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ブルーシート</a:t>
            </a:r>
            <a:r>
              <a:rPr kumimoji="1" lang="en-US" altLang="ja-JP" sz="2000" u="dotted" baseline="4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３枚（■場所■）</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点呼が済んだらブルーシートなどに座らせる</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トイレ場所の指示→体育館脇の外トイレ</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6636329"/>
            <a:ext cx="6317674" cy="2191784"/>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３ 不明者の捜索・救出を行う</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本部からの指示（捜索・救出は２名以上で！）</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１／１</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3" name="正方形/長方形 12">
            <a:extLst>
              <a:ext uri="{FF2B5EF4-FFF2-40B4-BE49-F238E27FC236}">
                <a16:creationId xmlns:a16="http://schemas.microsoft.com/office/drawing/2014/main" id="{F52B87EC-EC37-A843-826A-EA71BC038DE8}"/>
              </a:ext>
            </a:extLst>
          </p:cNvPr>
          <p:cNvSpPr/>
          <p:nvPr/>
        </p:nvSpPr>
        <p:spPr>
          <a:xfrm>
            <a:off x="4125884"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学年主任</a:t>
            </a:r>
          </a:p>
        </p:txBody>
      </p:sp>
    </p:spTree>
    <p:extLst>
      <p:ext uri="{BB962C8B-B14F-4D97-AF65-F5344CB8AC3E}">
        <p14:creationId xmlns:p14="http://schemas.microsoft.com/office/powerpoint/2010/main" val="230731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612669"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教務部長</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997825" y="232756"/>
            <a:ext cx="158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防災主任</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安否確認を行う</a:t>
            </a:r>
          </a:p>
        </p:txBody>
      </p:sp>
      <p:sp>
        <p:nvSpPr>
          <p:cNvPr id="8" name="正方形/長方形 7">
            <a:extLst>
              <a:ext uri="{FF2B5EF4-FFF2-40B4-BE49-F238E27FC236}">
                <a16:creationId xmlns:a16="http://schemas.microsoft.com/office/drawing/2014/main" id="{E98A2921-876A-2240-935C-327D787E8A1A}"/>
              </a:ext>
            </a:extLst>
          </p:cNvPr>
          <p:cNvSpPr/>
          <p:nvPr/>
        </p:nvSpPr>
        <p:spPr>
          <a:xfrm>
            <a:off x="232756" y="1898077"/>
            <a:ext cx="6317674" cy="1975653"/>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１ 避難指示（放送／拡声器）</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緊急地震速報→地震が来ます，安全を確保！</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安全点検中です。次の指示を待ちなさい！</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本部長の指示を受けて放送で避難指示</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（災害の状況・避難経路・避難場所）</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4076009"/>
            <a:ext cx="6317674" cy="3006435"/>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dirty="0">
                <a:solidFill>
                  <a:sysClr val="windowText" lastClr="000000"/>
                </a:solidFill>
                <a:latin typeface="Yu Gothic" panose="020B0400000000000000" pitchFamily="34" charset="-128"/>
                <a:ea typeface="Yu Gothic" panose="020B0400000000000000" pitchFamily="34" charset="-128"/>
              </a:rPr>
              <a:t>２ 避難者の点呼を行う</a:t>
            </a:r>
            <a:endParaRPr kumimoji="1" lang="en-US" altLang="ja-JP" sz="2800" b="1" dirty="0">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ポータブルスピーカーを運び出す（裁断機下）</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クラスごと</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点呼→名票記入</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（生徒・教員・他）</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（不明者，負傷者など確認）</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a:t>
            </a:r>
            <a:r>
              <a:rPr kumimoji="1" lang="en-US" altLang="ja-JP" sz="12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1200" dirty="0">
                <a:solidFill>
                  <a:sysClr val="windowText" lastClr="000000"/>
                </a:solidFill>
                <a:latin typeface="Yu Gothic Medium" panose="020B0400000000000000" pitchFamily="34" charset="-128"/>
                <a:ea typeface="Yu Gothic Medium" panose="020B0400000000000000" pitchFamily="34" charset="-128"/>
              </a:rPr>
              <a:t>名表は防災主任が持ってくる非常持出袋の中に入っている。</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不在者の有無確認</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（校外学習，実習，欠席等，教職員も）</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点呼の結果を本部長（副校長）に報告</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7348450"/>
            <a:ext cx="6317674" cy="1959031"/>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３ 緊急メールを送信</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災対本部会議を踏まえ携帯から緊急メール送信</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・学校の状況（生徒の安否，学校の被害など）</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・今後の対応（授業継続，引き渡しなど）</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学校不在者について安否確認</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１／１</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3" name="正方形/長方形 12">
            <a:extLst>
              <a:ext uri="{FF2B5EF4-FFF2-40B4-BE49-F238E27FC236}">
                <a16:creationId xmlns:a16="http://schemas.microsoft.com/office/drawing/2014/main" id="{F52B87EC-EC37-A843-826A-EA71BC038DE8}"/>
              </a:ext>
            </a:extLst>
          </p:cNvPr>
          <p:cNvSpPr/>
          <p:nvPr/>
        </p:nvSpPr>
        <p:spPr>
          <a:xfrm>
            <a:off x="3734225"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教務部員</a:t>
            </a:r>
          </a:p>
        </p:txBody>
      </p:sp>
    </p:spTree>
    <p:extLst>
      <p:ext uri="{BB962C8B-B14F-4D97-AF65-F5344CB8AC3E}">
        <p14:creationId xmlns:p14="http://schemas.microsoft.com/office/powerpoint/2010/main" val="149699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612669"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防災主任</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997825" y="232756"/>
            <a:ext cx="158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教務部長</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a:solidFill>
                  <a:srgbClr val="FF0000"/>
                </a:solidFill>
                <a:latin typeface="Yu Gothic" panose="020B0400000000000000" pitchFamily="34" charset="-128"/>
                <a:ea typeface="Yu Gothic" panose="020B0400000000000000" pitchFamily="34" charset="-128"/>
              </a:rPr>
              <a:t>災対本部事務局（情報・渉外担当）</a:t>
            </a:r>
          </a:p>
        </p:txBody>
      </p:sp>
      <p:sp>
        <p:nvSpPr>
          <p:cNvPr id="8" name="正方形/長方形 7">
            <a:extLst>
              <a:ext uri="{FF2B5EF4-FFF2-40B4-BE49-F238E27FC236}">
                <a16:creationId xmlns:a16="http://schemas.microsoft.com/office/drawing/2014/main" id="{E98A2921-876A-2240-935C-327D787E8A1A}"/>
              </a:ext>
            </a:extLst>
          </p:cNvPr>
          <p:cNvSpPr/>
          <p:nvPr/>
        </p:nvSpPr>
        <p:spPr>
          <a:xfrm>
            <a:off x="232756" y="1898077"/>
            <a:ext cx="6317674" cy="1975653"/>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１ 避難指示（放送／拡声器）</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緊急地震速報→地震が来ます，安全を確保！</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安全点検中です。次の指示を待ちなさい！</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本部長の指示を受けて放送で避難指示</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（災害の状況・避難経路・避難場所）</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4076010"/>
            <a:ext cx="6317674" cy="2939932"/>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dirty="0">
                <a:solidFill>
                  <a:sysClr val="windowText" lastClr="000000"/>
                </a:solidFill>
                <a:latin typeface="Yu Gothic" panose="020B0400000000000000" pitchFamily="34" charset="-128"/>
                <a:ea typeface="Yu Gothic" panose="020B0400000000000000" pitchFamily="34" charset="-128"/>
              </a:rPr>
              <a:t>２ 点呼準備と情報収集を行う</a:t>
            </a:r>
            <a:endParaRPr kumimoji="1" lang="en-US" altLang="ja-JP" sz="2800" b="1" dirty="0">
              <a:solidFill>
                <a:sysClr val="windowText" lastClr="000000"/>
              </a:solidFill>
              <a:latin typeface="Yu Gothic" panose="020B0400000000000000" pitchFamily="34" charset="-128"/>
              <a:ea typeface="Yu Gothic" panose="020B0400000000000000" pitchFamily="34" charset="-128"/>
            </a:endParaRPr>
          </a:p>
          <a:p>
            <a:pPr marL="579438" indent="-300038"/>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職員室の</a:t>
            </a:r>
            <a:r>
              <a:rPr kumimoji="1" lang="ja-JP" altLang="en-US" sz="2000" dirty="0">
                <a:solidFill>
                  <a:srgbClr val="FF0000"/>
                </a:solidFill>
                <a:latin typeface="Yu Gothic Medium" panose="020B0400000000000000" pitchFamily="34" charset="-128"/>
                <a:ea typeface="Yu Gothic Medium" panose="020B0400000000000000" pitchFamily="34" charset="-128"/>
              </a:rPr>
              <a:t>非常持出袋</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rgbClr val="FF0000"/>
                </a:solidFill>
                <a:latin typeface="Yu Gothic Medium" panose="020B0400000000000000" pitchFamily="34" charset="-128"/>
                <a:ea typeface="Yu Gothic Medium" panose="020B0400000000000000" pitchFamily="34" charset="-128"/>
              </a:rPr>
              <a:t>緊急連絡票</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rgbClr val="FF0000"/>
                </a:solidFill>
                <a:latin typeface="Yu Gothic Medium" panose="020B0400000000000000" pitchFamily="34" charset="-128"/>
                <a:ea typeface="Yu Gothic Medium" panose="020B0400000000000000" pitchFamily="34" charset="-128"/>
              </a:rPr>
              <a:t>イエデン</a:t>
            </a:r>
            <a:r>
              <a:rPr kumimoji="1" lang="ja-JP" altLang="en-US" sz="2000" dirty="0">
                <a:solidFill>
                  <a:schemeClr val="tx1"/>
                </a:solidFill>
                <a:latin typeface="Yu Gothic Medium" panose="020B0400000000000000" pitchFamily="34" charset="-128"/>
                <a:ea typeface="Yu Gothic Medium" panose="020B0400000000000000" pitchFamily="34" charset="-128"/>
              </a:rPr>
              <a:t>，</a:t>
            </a:r>
            <a:r>
              <a:rPr kumimoji="1" lang="ja-JP" altLang="en-US" sz="2000" dirty="0">
                <a:solidFill>
                  <a:srgbClr val="FF0000"/>
                </a:solidFill>
                <a:latin typeface="Yu Gothic Medium" panose="020B0400000000000000" pitchFamily="34" charset="-128"/>
                <a:ea typeface="Yu Gothic Medium" panose="020B0400000000000000" pitchFamily="34" charset="-128"/>
              </a:rPr>
              <a:t>ＭＣＡ無線機</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を持ち避難場所に移動</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（無線は本部長へ）</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名票</a:t>
            </a:r>
            <a:r>
              <a:rPr kumimoji="1" lang="ja-JP" altLang="en-US" sz="1100" dirty="0">
                <a:solidFill>
                  <a:sysClr val="windowText" lastClr="000000"/>
                </a:solidFill>
                <a:latin typeface="Yu Gothic Medium" panose="020B0400000000000000" pitchFamily="34" charset="-128"/>
                <a:ea typeface="Yu Gothic Medium" panose="020B0400000000000000" pitchFamily="34" charset="-128"/>
              </a:rPr>
              <a:t>（非常持出袋の中）</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を点呼担当者へ</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dirty="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情報収集（ラジオ，携帯，電話）</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→何を収集するかはｐ２</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dirty="0">
                <a:solidFill>
                  <a:sysClr val="windowText" lastClr="000000"/>
                </a:solidFill>
                <a:latin typeface="Yu Gothic Medium" panose="020B0400000000000000" pitchFamily="34" charset="-128"/>
                <a:ea typeface="Yu Gothic Medium" panose="020B0400000000000000" pitchFamily="34" charset="-128"/>
              </a:rPr>
              <a:t>□ 集まった情報を災対本部会議（司会）で報告</a:t>
            </a:r>
            <a:endParaRPr kumimoji="1" lang="en-US" altLang="ja-JP" sz="2000" dirty="0">
              <a:solidFill>
                <a:sysClr val="windowText" lastClr="000000"/>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7298575"/>
            <a:ext cx="6317674" cy="2008906"/>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３ 大災害対応への準備・切り替え</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校舎・校地・人員の被害状況取りまとめ</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危険箇所の周知と立入禁止の対応</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大災害対応への係分担の切り替え</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a:solidFill>
                  <a:sysClr val="windowText" lastClr="000000"/>
                </a:solidFill>
                <a:latin typeface="Yu Gothic Medium" panose="020B0400000000000000" pitchFamily="34" charset="-128"/>
                <a:ea typeface="Yu Gothic Medium" panose="020B0400000000000000" pitchFamily="34" charset="-128"/>
              </a:rPr>
              <a:t>　 →詳細はｐ２</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１／３</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3" name="正方形/長方形 12">
            <a:extLst>
              <a:ext uri="{FF2B5EF4-FFF2-40B4-BE49-F238E27FC236}">
                <a16:creationId xmlns:a16="http://schemas.microsoft.com/office/drawing/2014/main" id="{F52B87EC-EC37-A843-826A-EA71BC038DE8}"/>
              </a:ext>
            </a:extLst>
          </p:cNvPr>
          <p:cNvSpPr/>
          <p:nvPr/>
        </p:nvSpPr>
        <p:spPr>
          <a:xfrm>
            <a:off x="3734225"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教務部員</a:t>
            </a:r>
          </a:p>
        </p:txBody>
      </p:sp>
      <p:sp>
        <p:nvSpPr>
          <p:cNvPr id="14" name="四角形吹き出し 2">
            <a:extLst>
              <a:ext uri="{FF2B5EF4-FFF2-40B4-BE49-F238E27FC236}">
                <a16:creationId xmlns:a16="http://schemas.microsoft.com/office/drawing/2014/main" id="{487622B7-21F7-4355-8DD4-936D2F03C64D}"/>
              </a:ext>
            </a:extLst>
          </p:cNvPr>
          <p:cNvSpPr/>
          <p:nvPr/>
        </p:nvSpPr>
        <p:spPr>
          <a:xfrm>
            <a:off x="4683869" y="5400850"/>
            <a:ext cx="1566152" cy="1092363"/>
          </a:xfrm>
          <a:prstGeom prst="wedgeRectCallout">
            <a:avLst>
              <a:gd name="adj1" fmla="val -3649"/>
              <a:gd name="adj2" fmla="val -83803"/>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sz="800" b="1" dirty="0">
                <a:latin typeface="+mn-ea"/>
              </a:rPr>
              <a:t>非常持ち出し袋</a:t>
            </a:r>
            <a:endParaRPr kumimoji="1" lang="en-US" altLang="ja-JP" sz="800" b="1" dirty="0">
              <a:latin typeface="+mn-ea"/>
            </a:endParaRPr>
          </a:p>
          <a:p>
            <a:r>
              <a:rPr kumimoji="1" lang="ja-JP" altLang="en-US" sz="800" b="1" dirty="0">
                <a:latin typeface="+mn-ea"/>
              </a:rPr>
              <a:t>　→職員室シュレッダー付近</a:t>
            </a:r>
            <a:endParaRPr kumimoji="1" lang="en-US" altLang="ja-JP" sz="800" b="1" dirty="0">
              <a:latin typeface="+mn-ea"/>
            </a:endParaRPr>
          </a:p>
          <a:p>
            <a:r>
              <a:rPr kumimoji="1" lang="ja-JP" altLang="en-US" sz="800" b="1" dirty="0">
                <a:latin typeface="+mn-ea"/>
              </a:rPr>
              <a:t>緊急連絡票</a:t>
            </a:r>
            <a:endParaRPr kumimoji="1" lang="en-US" altLang="ja-JP" sz="800" b="1" dirty="0">
              <a:latin typeface="+mn-ea"/>
            </a:endParaRPr>
          </a:p>
          <a:p>
            <a:r>
              <a:rPr kumimoji="1" lang="ja-JP" altLang="en-US" sz="800" b="1" dirty="0">
                <a:latin typeface="+mn-ea"/>
              </a:rPr>
              <a:t>　→職員室外への出口付近</a:t>
            </a:r>
            <a:endParaRPr kumimoji="1" lang="en-US" altLang="ja-JP" sz="800" b="1" dirty="0">
              <a:latin typeface="+mn-ea"/>
            </a:endParaRPr>
          </a:p>
          <a:p>
            <a:r>
              <a:rPr kumimoji="1" lang="ja-JP" altLang="en-US" sz="800" b="1" dirty="0">
                <a:latin typeface="+mn-ea"/>
              </a:rPr>
              <a:t>イエデン</a:t>
            </a:r>
            <a:endParaRPr kumimoji="1" lang="en-US" altLang="ja-JP" sz="800" b="1" dirty="0">
              <a:latin typeface="+mn-ea"/>
            </a:endParaRPr>
          </a:p>
          <a:p>
            <a:r>
              <a:rPr kumimoji="1" lang="ja-JP" altLang="en-US" sz="800" b="1" dirty="0">
                <a:latin typeface="+mn-ea"/>
              </a:rPr>
              <a:t>　→副校長先生の机上</a:t>
            </a:r>
            <a:endParaRPr kumimoji="1" lang="en-US" altLang="ja-JP" sz="800" b="1" dirty="0">
              <a:latin typeface="+mn-ea"/>
            </a:endParaRPr>
          </a:p>
          <a:p>
            <a:r>
              <a:rPr kumimoji="1" lang="en-US" altLang="ja-JP" sz="800" b="1" dirty="0">
                <a:latin typeface="+mn-ea"/>
              </a:rPr>
              <a:t>MCA</a:t>
            </a:r>
            <a:r>
              <a:rPr kumimoji="1" lang="ja-JP" altLang="en-US" sz="800" b="1" dirty="0">
                <a:latin typeface="+mn-ea"/>
              </a:rPr>
              <a:t>無線機</a:t>
            </a:r>
            <a:endParaRPr kumimoji="1" lang="en-US" altLang="ja-JP" sz="800" b="1" dirty="0">
              <a:latin typeface="+mn-ea"/>
            </a:endParaRPr>
          </a:p>
          <a:p>
            <a:r>
              <a:rPr kumimoji="1" lang="ja-JP" altLang="en-US" sz="800" b="1">
                <a:latin typeface="+mn-ea"/>
              </a:rPr>
              <a:t>　→</a:t>
            </a:r>
            <a:r>
              <a:rPr kumimoji="1" lang="ja-JP" altLang="en-US" sz="800" b="1" dirty="0">
                <a:latin typeface="+mn-ea"/>
              </a:rPr>
              <a:t>副校長席の右隣の棚の上</a:t>
            </a:r>
          </a:p>
        </p:txBody>
      </p:sp>
    </p:spTree>
    <p:extLst>
      <p:ext uri="{BB962C8B-B14F-4D97-AF65-F5344CB8AC3E}">
        <p14:creationId xmlns:p14="http://schemas.microsoft.com/office/powerpoint/2010/main" val="232225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612669"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防災主任</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997825" y="232756"/>
            <a:ext cx="158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教務部長</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a:solidFill>
                  <a:srgbClr val="FF0000"/>
                </a:solidFill>
                <a:latin typeface="Yu Gothic" panose="020B0400000000000000" pitchFamily="34" charset="-128"/>
                <a:ea typeface="Yu Gothic" panose="020B0400000000000000" pitchFamily="34" charset="-128"/>
              </a:rPr>
              <a:t>災対本部事務局（情報・渉外担当）</a:t>
            </a: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1905374"/>
            <a:ext cx="6317674" cy="4649250"/>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■情報収集の内容</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579438" indent="-300038"/>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避難者・不明者等の状況（名表で確認）</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1600">
                <a:solidFill>
                  <a:sysClr val="windowText" lastClr="000000"/>
                </a:solidFill>
                <a:latin typeface="Yu Gothic Medium" panose="020B0400000000000000" pitchFamily="34" charset="-128"/>
                <a:ea typeface="Yu Gothic Medium" panose="020B0400000000000000" pitchFamily="34" charset="-128"/>
              </a:rPr>
              <a:t>　 ・避難者，不明者，負傷者，管理下外（生徒，職員，他）</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災害の状況</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1600">
                <a:solidFill>
                  <a:sysClr val="windowText" lastClr="000000"/>
                </a:solidFill>
                <a:latin typeface="Yu Gothic Medium" panose="020B0400000000000000" pitchFamily="34" charset="-128"/>
                <a:ea typeface="Yu Gothic Medium" panose="020B0400000000000000" pitchFamily="34" charset="-128"/>
              </a:rPr>
              <a:t>　 ・震源，Ｍ，津波の有無，被害状況</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自治体・気象台からの発表内容</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1600">
                <a:solidFill>
                  <a:sysClr val="windowText" lastClr="000000"/>
                </a:solidFill>
                <a:latin typeface="Yu Gothic Medium" panose="020B0400000000000000" pitchFamily="34" charset="-128"/>
                <a:ea typeface="Yu Gothic Medium" panose="020B0400000000000000" pitchFamily="34" charset="-128"/>
              </a:rPr>
              <a:t>　 ・避難指示等（警戒レベル）</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1600">
                <a:solidFill>
                  <a:sysClr val="windowText" lastClr="000000"/>
                </a:solidFill>
                <a:latin typeface="Yu Gothic Medium" panose="020B0400000000000000" pitchFamily="34" charset="-128"/>
                <a:ea typeface="Yu Gothic Medium" panose="020B0400000000000000" pitchFamily="34" charset="-128"/>
              </a:rPr>
              <a:t>　 ・気象警報等</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今後の気象状況（天気，気温，風）</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周囲の状況</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・川崎町（役場，近隣小中学校との情報交換）</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・通学路の安全（土砂崩れ，交通事故など）</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・生徒居住地の安全性</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tabLst>
                <a:tab pos="708025" algn="l"/>
              </a:tabLst>
            </a:pPr>
            <a:r>
              <a:rPr kumimoji="1" lang="ja-JP" altLang="en-US" sz="1600">
                <a:solidFill>
                  <a:sysClr val="windowText" lastClr="000000"/>
                </a:solidFill>
                <a:latin typeface="Yu Gothic Medium" panose="020B0400000000000000" pitchFamily="34" charset="-128"/>
                <a:ea typeface="Yu Gothic Medium" panose="020B0400000000000000" pitchFamily="34" charset="-128"/>
              </a:rPr>
              <a:t>　　（仙台，村田町，大河原，柴田町，蔵王町ほか）</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a:solidFill>
                  <a:sysClr val="windowText" lastClr="000000"/>
                </a:solidFill>
                <a:latin typeface="Yu Gothic Medium" panose="020B0400000000000000" pitchFamily="34" charset="-128"/>
                <a:ea typeface="Yu Gothic Medium" panose="020B0400000000000000" pitchFamily="34" charset="-128"/>
              </a:rPr>
              <a:t>□二次災害の可能性</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（土砂災害，河川の氾濫，津波など）</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6705291"/>
            <a:ext cx="6317674" cy="2391291"/>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■大災害対応への係分担の切り替え</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指示書を配布し役割分担を確認</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今後の対応を確認</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引き渡しの準備・連絡（緊急メール）</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学校待機の準備</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避難所対応への準備</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２／３</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3" name="正方形/長方形 12">
            <a:extLst>
              <a:ext uri="{FF2B5EF4-FFF2-40B4-BE49-F238E27FC236}">
                <a16:creationId xmlns:a16="http://schemas.microsoft.com/office/drawing/2014/main" id="{F52B87EC-EC37-A843-826A-EA71BC038DE8}"/>
              </a:ext>
            </a:extLst>
          </p:cNvPr>
          <p:cNvSpPr/>
          <p:nvPr/>
        </p:nvSpPr>
        <p:spPr>
          <a:xfrm>
            <a:off x="3734225"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教務部員</a:t>
            </a:r>
          </a:p>
        </p:txBody>
      </p:sp>
    </p:spTree>
    <p:extLst>
      <p:ext uri="{BB962C8B-B14F-4D97-AF65-F5344CB8AC3E}">
        <p14:creationId xmlns:p14="http://schemas.microsoft.com/office/powerpoint/2010/main" val="368196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612669"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防災主任</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997825" y="232756"/>
            <a:ext cx="158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教務部長</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a:solidFill>
                  <a:srgbClr val="FF0000"/>
                </a:solidFill>
                <a:latin typeface="Yu Gothic" panose="020B0400000000000000" pitchFamily="34" charset="-128"/>
                <a:ea typeface="Yu Gothic" panose="020B0400000000000000" pitchFamily="34" charset="-128"/>
              </a:rPr>
              <a:t>災対本部事務局（情報・渉外担当）</a:t>
            </a: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1905373"/>
            <a:ext cx="6317674" cy="7402109"/>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■連絡先情報</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川崎町</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1600">
                <a:solidFill>
                  <a:sysClr val="windowText" lastClr="000000"/>
                </a:solidFill>
                <a:latin typeface="Yu Gothic Medium" panose="020B0400000000000000" pitchFamily="34" charset="-128"/>
                <a:ea typeface="Yu Gothic Medium" panose="020B0400000000000000" pitchFamily="34" charset="-128"/>
              </a:rPr>
              <a:t>　・川崎町役場（</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0224-84-2111</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代）</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1600">
                <a:solidFill>
                  <a:sysClr val="windowText" lastClr="000000"/>
                </a:solidFill>
                <a:latin typeface="Yu Gothic Medium" panose="020B0400000000000000" pitchFamily="34" charset="-128"/>
                <a:ea typeface="Yu Gothic Medium" panose="020B0400000000000000" pitchFamily="34" charset="-128"/>
              </a:rPr>
              <a:t>　・川崎町教育委員会（</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0224-84-2111</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代）</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579438" indent="-300038"/>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警察・消防</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1600">
                <a:solidFill>
                  <a:sysClr val="windowText" lastClr="000000"/>
                </a:solidFill>
                <a:latin typeface="Yu Gothic Medium" panose="020B0400000000000000" pitchFamily="34" charset="-128"/>
                <a:ea typeface="Yu Gothic Medium" panose="020B0400000000000000" pitchFamily="34" charset="-128"/>
              </a:rPr>
              <a:t>　・大河原警察署（</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0224-53-2211</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579438" indent="-300038"/>
            <a:r>
              <a:rPr kumimoji="1" lang="ja-JP" altLang="en-US" sz="1600">
                <a:solidFill>
                  <a:sysClr val="windowText" lastClr="000000"/>
                </a:solidFill>
                <a:latin typeface="Yu Gothic Medium" panose="020B0400000000000000" pitchFamily="34" charset="-128"/>
                <a:ea typeface="Yu Gothic Medium" panose="020B0400000000000000" pitchFamily="34" charset="-128"/>
              </a:rPr>
              <a:t>　・仙南地域広域行政事務組合・川崎出張所（</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0224-84-2370</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579438" indent="-300038"/>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近隣小中学校</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・川崎中学校（</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0224-84-2029</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・富岡中学校（</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0224-86-2007</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・川崎小学校（</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0224-84-2004</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・富岡小学校（</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0224-86-2003</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県教育委員会</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・高校教育課　管理運営班（</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022-211-3623</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・保健体育安全課　学校安全・防災班（</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022-211-3669</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交通関係</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・ミヤコーバス　村田営業所（</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0224-83-2044</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・町民バス</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町企画財政課企画係（</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0224-84-2111</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代）</a:t>
            </a:r>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endParaRPr kumimoji="1" lang="en-US" altLang="ja-JP" sz="16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a:solidFill>
                  <a:sysClr val="windowText" lastClr="000000"/>
                </a:solidFill>
                <a:latin typeface="Yu Gothic Medium" panose="020B0400000000000000" pitchFamily="34" charset="-128"/>
                <a:ea typeface="Yu Gothic Medium" panose="020B0400000000000000" pitchFamily="34" charset="-128"/>
              </a:rPr>
              <a:t>□ その他</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1600">
                <a:solidFill>
                  <a:sysClr val="windowText" lastClr="000000"/>
                </a:solidFill>
                <a:latin typeface="Yu Gothic Medium" panose="020B0400000000000000" pitchFamily="34" charset="-128"/>
                <a:ea typeface="Yu Gothic Medium" panose="020B0400000000000000" pitchFamily="34" charset="-128"/>
              </a:rPr>
              <a:t>　・セコム（</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0224-52-5211</a:t>
            </a:r>
            <a:r>
              <a:rPr kumimoji="1" lang="ja-JP" altLang="en-US" sz="1600">
                <a:solidFill>
                  <a:sysClr val="windowText" lastClr="000000"/>
                </a:solidFill>
                <a:latin typeface="Yu Gothic Medium" panose="020B0400000000000000" pitchFamily="34" charset="-128"/>
                <a:ea typeface="Yu Gothic Medium" panose="020B0400000000000000" pitchFamily="34" charset="-128"/>
              </a:rPr>
              <a:t>）お客様コード</a:t>
            </a:r>
            <a:r>
              <a:rPr kumimoji="1" lang="en-US" altLang="ja-JP" sz="1600">
                <a:solidFill>
                  <a:sysClr val="windowText" lastClr="000000"/>
                </a:solidFill>
                <a:latin typeface="Yu Gothic Medium" panose="020B0400000000000000" pitchFamily="34" charset="-128"/>
                <a:ea typeface="Yu Gothic Medium" panose="020B0400000000000000" pitchFamily="34" charset="-128"/>
              </a:rPr>
              <a:t> 814929</a:t>
            </a: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３／３</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
        <p:nvSpPr>
          <p:cNvPr id="13" name="正方形/長方形 12">
            <a:extLst>
              <a:ext uri="{FF2B5EF4-FFF2-40B4-BE49-F238E27FC236}">
                <a16:creationId xmlns:a16="http://schemas.microsoft.com/office/drawing/2014/main" id="{F52B87EC-EC37-A843-826A-EA71BC038DE8}"/>
              </a:ext>
            </a:extLst>
          </p:cNvPr>
          <p:cNvSpPr/>
          <p:nvPr/>
        </p:nvSpPr>
        <p:spPr>
          <a:xfrm>
            <a:off x="3734225" y="232755"/>
            <a:ext cx="1044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ysClr val="windowText" lastClr="000000"/>
                </a:solidFill>
                <a:latin typeface="Yu Gothic" panose="020B0400000000000000" pitchFamily="34" charset="-128"/>
                <a:ea typeface="Yu Gothic" panose="020B0400000000000000" pitchFamily="34" charset="-128"/>
              </a:rPr>
              <a:t>③ 教務部員</a:t>
            </a:r>
          </a:p>
        </p:txBody>
      </p:sp>
    </p:spTree>
    <p:extLst>
      <p:ext uri="{BB962C8B-B14F-4D97-AF65-F5344CB8AC3E}">
        <p14:creationId xmlns:p14="http://schemas.microsoft.com/office/powerpoint/2010/main" val="105449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D1F6F5-553A-6541-B01D-1551482CA51D}"/>
              </a:ext>
            </a:extLst>
          </p:cNvPr>
          <p:cNvSpPr/>
          <p:nvPr/>
        </p:nvSpPr>
        <p:spPr>
          <a:xfrm>
            <a:off x="232756" y="232755"/>
            <a:ext cx="1224000"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事務</a:t>
            </a:r>
          </a:p>
        </p:txBody>
      </p:sp>
      <p:sp>
        <p:nvSpPr>
          <p:cNvPr id="3" name="正方形/長方形 2">
            <a:extLst>
              <a:ext uri="{FF2B5EF4-FFF2-40B4-BE49-F238E27FC236}">
                <a16:creationId xmlns:a16="http://schemas.microsoft.com/office/drawing/2014/main" id="{8699B93C-7DDB-AA48-A11D-583DCCC4B403}"/>
              </a:ext>
            </a:extLst>
          </p:cNvPr>
          <p:cNvSpPr/>
          <p:nvPr/>
        </p:nvSpPr>
        <p:spPr>
          <a:xfrm>
            <a:off x="1598817" y="232756"/>
            <a:ext cx="1476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情報担当</a:t>
            </a:r>
          </a:p>
        </p:txBody>
      </p:sp>
      <p:sp>
        <p:nvSpPr>
          <p:cNvPr id="4" name="正方形/長方形 3">
            <a:extLst>
              <a:ext uri="{FF2B5EF4-FFF2-40B4-BE49-F238E27FC236}">
                <a16:creationId xmlns:a16="http://schemas.microsoft.com/office/drawing/2014/main" id="{E5D65953-ABC7-7E41-8B4B-14308126C61E}"/>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A684736F-C8F2-2F46-B76B-94EA7690D908}"/>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A903AE9-C4A2-9B47-B0F4-C0981EBF16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AABB32D4-7E72-1044-8FB0-3E522B1FBC32}"/>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大事なものを搬出する</a:t>
            </a:r>
          </a:p>
        </p:txBody>
      </p:sp>
      <p:sp>
        <p:nvSpPr>
          <p:cNvPr id="8" name="正方形/長方形 7">
            <a:extLst>
              <a:ext uri="{FF2B5EF4-FFF2-40B4-BE49-F238E27FC236}">
                <a16:creationId xmlns:a16="http://schemas.microsoft.com/office/drawing/2014/main" id="{E98A2921-876A-2240-935C-327D787E8A1A}"/>
              </a:ext>
            </a:extLst>
          </p:cNvPr>
          <p:cNvSpPr/>
          <p:nvPr/>
        </p:nvSpPr>
        <p:spPr>
          <a:xfrm>
            <a:off x="232756" y="1898078"/>
            <a:ext cx="6317674" cy="219178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１ 職員室のサーバーの持出</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プリンター下の，白いボックスごと搬出</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　 ボックスには車輪がある</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tabLst>
                <a:tab pos="2473325" algn="l"/>
              </a:tabLst>
            </a:pPr>
            <a:r>
              <a:rPr kumimoji="1" lang="ja-JP" altLang="en-US" sz="2000">
                <a:solidFill>
                  <a:sysClr val="windowText" lastClr="000000"/>
                </a:solidFill>
                <a:latin typeface="Yu Gothic Medium" panose="020B0400000000000000" pitchFamily="34" charset="-128"/>
                <a:ea typeface="Yu Gothic Medium" panose="020B0400000000000000" pitchFamily="34" charset="-128"/>
              </a:rPr>
              <a:t>（余裕ない場合，中の白いバックアップ</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HD</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のみ）</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lnSpc>
                <a:spcPct val="150000"/>
              </a:lnSpc>
              <a:tabLst>
                <a:tab pos="2473325" algn="l"/>
              </a:tabLst>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白いボックスの扉にマニュアルあり</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EE6817CE-F7DC-6E41-BF79-445B4858100E}"/>
              </a:ext>
            </a:extLst>
          </p:cNvPr>
          <p:cNvSpPr/>
          <p:nvPr/>
        </p:nvSpPr>
        <p:spPr>
          <a:xfrm>
            <a:off x="232756" y="4258890"/>
            <a:ext cx="6317674" cy="3156047"/>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２ 重要書類等の持出</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金庫の鍵，事務用</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USB</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，机の鍵</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玄関，職員室の鍵</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a:t>
            </a:r>
            <a:r>
              <a:rPr kumimoji="1" lang="en-US" altLang="ja-JP" sz="2000">
                <a:solidFill>
                  <a:sysClr val="windowText" lastClr="000000"/>
                </a:solidFill>
                <a:latin typeface="Yu Gothic Medium" panose="020B0400000000000000" pitchFamily="34" charset="-128"/>
                <a:ea typeface="Yu Gothic Medium" panose="020B0400000000000000" pitchFamily="34" charset="-128"/>
              </a:rPr>
              <a:t>PC</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準備室の鍵</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会計監査関係書類</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指導要録</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ja-JP" altLang="en-US" sz="2000">
                <a:solidFill>
                  <a:sysClr val="windowText" lastClr="000000"/>
                </a:solidFill>
                <a:latin typeface="Yu Gothic Medium" panose="020B0400000000000000" pitchFamily="34" charset="-128"/>
                <a:ea typeface="Yu Gothic Medium" panose="020B0400000000000000" pitchFamily="34" charset="-128"/>
              </a:rPr>
              <a:t>□ 生徒健康診断表</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lnSpc>
                <a:spcPct val="150000"/>
              </a:lnSpc>
            </a:pPr>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２ページ目に非常時持出品リスト</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6BB2184-19BD-5443-8CDB-C4BC41A84DFF}"/>
              </a:ext>
            </a:extLst>
          </p:cNvPr>
          <p:cNvSpPr/>
          <p:nvPr/>
        </p:nvSpPr>
        <p:spPr>
          <a:xfrm>
            <a:off x="232756" y="7631079"/>
            <a:ext cx="6317674" cy="1596040"/>
          </a:xfrm>
          <a:prstGeom prst="rect">
            <a:avLst/>
          </a:prstGeom>
          <a:solidFill>
            <a:schemeClr val="bg1"/>
          </a:solid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2800" b="1">
                <a:solidFill>
                  <a:sysClr val="windowText" lastClr="000000"/>
                </a:solidFill>
                <a:latin typeface="Yu Gothic" panose="020B0400000000000000" pitchFamily="34" charset="-128"/>
                <a:ea typeface="Yu Gothic" panose="020B0400000000000000" pitchFamily="34" charset="-128"/>
              </a:rPr>
              <a:t>３ 飛び火・盗難などの警戒</a:t>
            </a:r>
            <a:endParaRPr kumimoji="1" lang="en-US" altLang="ja-JP" sz="2800" b="1">
              <a:solidFill>
                <a:sysClr val="windowText" lastClr="000000"/>
              </a:solidFill>
              <a:latin typeface="Yu Gothic" panose="020B0400000000000000" pitchFamily="34" charset="-128"/>
              <a:ea typeface="Yu Gothic"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r>
              <a:rPr kumimoji="1" lang="ja-JP" altLang="en-US" sz="2000">
                <a:solidFill>
                  <a:sysClr val="windowText" lastClr="000000"/>
                </a:solidFill>
                <a:latin typeface="Yu Gothic Medium" panose="020B0400000000000000" pitchFamily="34" charset="-128"/>
                <a:ea typeface="Yu Gothic Medium" panose="020B0400000000000000" pitchFamily="34" charset="-128"/>
              </a:rPr>
              <a:t> </a:t>
            </a: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a:p>
            <a:pPr marL="279400"/>
            <a:r>
              <a:rPr kumimoji="1" lang="en-US" altLang="ja-JP" sz="2000">
                <a:solidFill>
                  <a:sysClr val="windowText" lastClr="000000"/>
                </a:solidFill>
                <a:latin typeface="Yu Gothic Medium" panose="020B0400000000000000" pitchFamily="34" charset="-128"/>
                <a:ea typeface="Yu Gothic Medium" panose="020B0400000000000000" pitchFamily="34" charset="-128"/>
              </a:rPr>
              <a:t>□</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r>
              <a:rPr kumimoji="1" lang="en-US" altLang="ja-JP" sz="2000">
                <a:solidFill>
                  <a:sysClr val="windowText" lastClr="000000"/>
                </a:solidFill>
                <a:latin typeface="Yu Gothic Medium" panose="020B0400000000000000" pitchFamily="34" charset="-128"/>
                <a:ea typeface="Yu Gothic Medium" panose="020B0400000000000000" pitchFamily="34" charset="-128"/>
              </a:rPr>
              <a:t/>
            </a:r>
            <a:br>
              <a:rPr kumimoji="1" lang="en-US" altLang="ja-JP" sz="2000">
                <a:solidFill>
                  <a:sysClr val="windowText" lastClr="000000"/>
                </a:solidFill>
                <a:latin typeface="Yu Gothic Medium" panose="020B0400000000000000" pitchFamily="34" charset="-128"/>
                <a:ea typeface="Yu Gothic Medium" panose="020B0400000000000000" pitchFamily="34" charset="-128"/>
              </a:rPr>
            </a:br>
            <a:endParaRPr kumimoji="1" lang="en-US" altLang="ja-JP" sz="2000">
              <a:solidFill>
                <a:sysClr val="windowText" lastClr="000000"/>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979ADC53-7240-F949-9974-9A89E83EDCC4}"/>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１／２</a:t>
            </a:r>
          </a:p>
        </p:txBody>
      </p:sp>
      <p:sp>
        <p:nvSpPr>
          <p:cNvPr id="12" name="テキスト ボックス 11">
            <a:extLst>
              <a:ext uri="{FF2B5EF4-FFF2-40B4-BE49-F238E27FC236}">
                <a16:creationId xmlns:a16="http://schemas.microsoft.com/office/drawing/2014/main" id="{5725767D-8CF8-154C-BAB4-FB0580B1FAE9}"/>
              </a:ext>
            </a:extLst>
          </p:cNvPr>
          <p:cNvSpPr txBox="1"/>
          <p:nvPr/>
        </p:nvSpPr>
        <p:spPr>
          <a:xfrm>
            <a:off x="5253642" y="9443260"/>
            <a:ext cx="648394" cy="282631"/>
          </a:xfrm>
          <a:prstGeom prst="rect">
            <a:avLst/>
          </a:prstGeom>
          <a:noFill/>
        </p:spPr>
        <p:txBody>
          <a:bodyPr wrap="square" rtlCol="0">
            <a:spAutoFit/>
          </a:bodyPr>
          <a:lstStyle/>
          <a:p>
            <a:r>
              <a:rPr kumimoji="1" lang="ja-JP" altLang="en-US" sz="1200"/>
              <a:t>地震</a:t>
            </a:r>
          </a:p>
        </p:txBody>
      </p:sp>
    </p:spTree>
    <p:extLst>
      <p:ext uri="{BB962C8B-B14F-4D97-AF65-F5344CB8AC3E}">
        <p14:creationId xmlns:p14="http://schemas.microsoft.com/office/powerpoint/2010/main" val="48672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EA147E8-0E70-3648-8A81-FBF21914567C}"/>
              </a:ext>
            </a:extLst>
          </p:cNvPr>
          <p:cNvSpPr/>
          <p:nvPr/>
        </p:nvSpPr>
        <p:spPr>
          <a:xfrm>
            <a:off x="232756" y="232755"/>
            <a:ext cx="1224000"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① 事務</a:t>
            </a:r>
          </a:p>
        </p:txBody>
      </p:sp>
      <p:sp>
        <p:nvSpPr>
          <p:cNvPr id="3" name="正方形/長方形 2">
            <a:extLst>
              <a:ext uri="{FF2B5EF4-FFF2-40B4-BE49-F238E27FC236}">
                <a16:creationId xmlns:a16="http://schemas.microsoft.com/office/drawing/2014/main" id="{C3863046-4CC3-4F4D-95FB-633A91343589}"/>
              </a:ext>
            </a:extLst>
          </p:cNvPr>
          <p:cNvSpPr/>
          <p:nvPr/>
        </p:nvSpPr>
        <p:spPr>
          <a:xfrm>
            <a:off x="1598817" y="232756"/>
            <a:ext cx="1476000" cy="288000"/>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ysClr val="windowText" lastClr="000000"/>
                </a:solidFill>
                <a:latin typeface="Yu Gothic" panose="020B0400000000000000" pitchFamily="34" charset="-128"/>
                <a:ea typeface="Yu Gothic" panose="020B0400000000000000" pitchFamily="34" charset="-128"/>
              </a:rPr>
              <a:t>② 情報担当</a:t>
            </a:r>
          </a:p>
        </p:txBody>
      </p:sp>
      <p:sp>
        <p:nvSpPr>
          <p:cNvPr id="4" name="正方形/長方形 3">
            <a:extLst>
              <a:ext uri="{FF2B5EF4-FFF2-40B4-BE49-F238E27FC236}">
                <a16:creationId xmlns:a16="http://schemas.microsoft.com/office/drawing/2014/main" id="{341BC18B-1D5D-074B-A4AF-68FCF11CC911}"/>
              </a:ext>
            </a:extLst>
          </p:cNvPr>
          <p:cNvSpPr/>
          <p:nvPr/>
        </p:nvSpPr>
        <p:spPr>
          <a:xfrm>
            <a:off x="249381" y="598518"/>
            <a:ext cx="1014153"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地震</a:t>
            </a:r>
          </a:p>
        </p:txBody>
      </p:sp>
      <p:sp>
        <p:nvSpPr>
          <p:cNvPr id="5" name="正方形/長方形 4">
            <a:extLst>
              <a:ext uri="{FF2B5EF4-FFF2-40B4-BE49-F238E27FC236}">
                <a16:creationId xmlns:a16="http://schemas.microsoft.com/office/drawing/2014/main" id="{6B130BD3-FF47-0948-B78C-051C24783311}"/>
              </a:ext>
            </a:extLst>
          </p:cNvPr>
          <p:cNvSpPr/>
          <p:nvPr/>
        </p:nvSpPr>
        <p:spPr>
          <a:xfrm>
            <a:off x="1407623" y="598518"/>
            <a:ext cx="1335579"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初期対応</a:t>
            </a:r>
          </a:p>
        </p:txBody>
      </p:sp>
      <p:sp>
        <p:nvSpPr>
          <p:cNvPr id="6" name="正方形/長方形 5">
            <a:extLst>
              <a:ext uri="{FF2B5EF4-FFF2-40B4-BE49-F238E27FC236}">
                <a16:creationId xmlns:a16="http://schemas.microsoft.com/office/drawing/2014/main" id="{0DD42463-D404-A04A-A4B5-5C4B581E4248}"/>
              </a:ext>
            </a:extLst>
          </p:cNvPr>
          <p:cNvSpPr/>
          <p:nvPr/>
        </p:nvSpPr>
        <p:spPr>
          <a:xfrm>
            <a:off x="2887291" y="598518"/>
            <a:ext cx="1668088" cy="28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学校管理下</a:t>
            </a:r>
          </a:p>
        </p:txBody>
      </p:sp>
      <p:sp>
        <p:nvSpPr>
          <p:cNvPr id="7" name="正方形/長方形 6">
            <a:extLst>
              <a:ext uri="{FF2B5EF4-FFF2-40B4-BE49-F238E27FC236}">
                <a16:creationId xmlns:a16="http://schemas.microsoft.com/office/drawing/2014/main" id="{057C65BF-E589-9140-954D-06BB3CC08A08}"/>
              </a:ext>
            </a:extLst>
          </p:cNvPr>
          <p:cNvSpPr/>
          <p:nvPr/>
        </p:nvSpPr>
        <p:spPr>
          <a:xfrm>
            <a:off x="232756" y="964281"/>
            <a:ext cx="6317674" cy="731515"/>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latin typeface="Yu Gothic" panose="020B0400000000000000" pitchFamily="34" charset="-128"/>
                <a:ea typeface="Yu Gothic" panose="020B0400000000000000" pitchFamily="34" charset="-128"/>
              </a:rPr>
              <a:t>大事なものを搬出する</a:t>
            </a:r>
          </a:p>
        </p:txBody>
      </p:sp>
      <p:sp>
        <p:nvSpPr>
          <p:cNvPr id="8" name="テキスト ボックス 7">
            <a:extLst>
              <a:ext uri="{FF2B5EF4-FFF2-40B4-BE49-F238E27FC236}">
                <a16:creationId xmlns:a16="http://schemas.microsoft.com/office/drawing/2014/main" id="{1FD8E2D6-EF13-9643-BCB6-DA40D67E8126}"/>
              </a:ext>
            </a:extLst>
          </p:cNvPr>
          <p:cNvSpPr txBox="1"/>
          <p:nvPr/>
        </p:nvSpPr>
        <p:spPr>
          <a:xfrm>
            <a:off x="5902036" y="9443260"/>
            <a:ext cx="648394" cy="282631"/>
          </a:xfrm>
          <a:prstGeom prst="rect">
            <a:avLst/>
          </a:prstGeom>
          <a:noFill/>
        </p:spPr>
        <p:txBody>
          <a:bodyPr wrap="square" rtlCol="0">
            <a:spAutoFit/>
          </a:bodyPr>
          <a:lstStyle/>
          <a:p>
            <a:pPr algn="r"/>
            <a:r>
              <a:rPr kumimoji="1" lang="ja-JP" altLang="en-US" sz="1200"/>
              <a:t>２／２</a:t>
            </a:r>
          </a:p>
        </p:txBody>
      </p:sp>
      <p:graphicFrame>
        <p:nvGraphicFramePr>
          <p:cNvPr id="9" name="表 8">
            <a:extLst>
              <a:ext uri="{FF2B5EF4-FFF2-40B4-BE49-F238E27FC236}">
                <a16:creationId xmlns:a16="http://schemas.microsoft.com/office/drawing/2014/main" id="{E265DDB4-E377-4A7C-B054-A82EB2DACEC6}"/>
              </a:ext>
            </a:extLst>
          </p:cNvPr>
          <p:cNvGraphicFramePr>
            <a:graphicFrameLocks noGrp="1"/>
          </p:cNvGraphicFramePr>
          <p:nvPr>
            <p:extLst/>
          </p:nvPr>
        </p:nvGraphicFramePr>
        <p:xfrm>
          <a:off x="249380" y="1845359"/>
          <a:ext cx="6317674" cy="5642543"/>
        </p:xfrm>
        <a:graphic>
          <a:graphicData uri="http://schemas.openxmlformats.org/drawingml/2006/table">
            <a:tbl>
              <a:tblPr firstRow="1" firstCol="1" bandRow="1">
                <a:tableStyleId>{5C22544A-7EE6-4342-B048-85BDC9FD1C3A}</a:tableStyleId>
              </a:tblPr>
              <a:tblGrid>
                <a:gridCol w="980152">
                  <a:extLst>
                    <a:ext uri="{9D8B030D-6E8A-4147-A177-3AD203B41FA5}">
                      <a16:colId xmlns:a16="http://schemas.microsoft.com/office/drawing/2014/main" val="2158687209"/>
                    </a:ext>
                  </a:extLst>
                </a:gridCol>
                <a:gridCol w="1912130">
                  <a:extLst>
                    <a:ext uri="{9D8B030D-6E8A-4147-A177-3AD203B41FA5}">
                      <a16:colId xmlns:a16="http://schemas.microsoft.com/office/drawing/2014/main" val="4012507626"/>
                    </a:ext>
                  </a:extLst>
                </a:gridCol>
                <a:gridCol w="1729717">
                  <a:extLst>
                    <a:ext uri="{9D8B030D-6E8A-4147-A177-3AD203B41FA5}">
                      <a16:colId xmlns:a16="http://schemas.microsoft.com/office/drawing/2014/main" val="2577758894"/>
                    </a:ext>
                  </a:extLst>
                </a:gridCol>
                <a:gridCol w="1695675">
                  <a:extLst>
                    <a:ext uri="{9D8B030D-6E8A-4147-A177-3AD203B41FA5}">
                      <a16:colId xmlns:a16="http://schemas.microsoft.com/office/drawing/2014/main" val="3543393294"/>
                    </a:ext>
                  </a:extLst>
                </a:gridCol>
              </a:tblGrid>
              <a:tr h="295498">
                <a:tc>
                  <a:txBody>
                    <a:bodyPr/>
                    <a:lstStyle/>
                    <a:p>
                      <a:pPr marR="122555" algn="l">
                        <a:lnSpc>
                          <a:spcPts val="2000"/>
                        </a:lnSpc>
                      </a:pPr>
                      <a:r>
                        <a:rPr lang="ja-JP" sz="1100" kern="100">
                          <a:solidFill>
                            <a:schemeClr val="tx1"/>
                          </a:solidFill>
                          <a:effectLst/>
                        </a:rPr>
                        <a:t>校務分掌</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①原則持って避難</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②できれば持って避難</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③焼失不可</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0475972"/>
                  </a:ext>
                </a:extLst>
              </a:tr>
              <a:tr h="304800">
                <a:tc>
                  <a:txBody>
                    <a:bodyPr/>
                    <a:lstStyle/>
                    <a:p>
                      <a:pPr marR="122555" algn="l">
                        <a:lnSpc>
                          <a:spcPts val="2000"/>
                        </a:lnSpc>
                      </a:pPr>
                      <a:r>
                        <a:rPr lang="ja-JP" sz="1100" kern="100">
                          <a:solidFill>
                            <a:schemeClr val="tx1"/>
                          </a:solidFill>
                          <a:effectLst/>
                        </a:rPr>
                        <a:t>クラス学年</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□出席簿</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en-US" sz="1100" kern="100">
                          <a:solidFill>
                            <a:schemeClr val="tx1"/>
                          </a:solidFill>
                          <a:effectLst/>
                        </a:rPr>
                        <a:t> </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en-US" sz="1100" kern="100">
                          <a:solidFill>
                            <a:schemeClr val="tx1"/>
                          </a:solidFill>
                          <a:effectLst/>
                        </a:rPr>
                        <a:t> </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2168870"/>
                  </a:ext>
                </a:extLst>
              </a:tr>
              <a:tr h="905685">
                <a:tc>
                  <a:txBody>
                    <a:bodyPr/>
                    <a:lstStyle/>
                    <a:p>
                      <a:pPr marR="122555" algn="l">
                        <a:lnSpc>
                          <a:spcPts val="2000"/>
                        </a:lnSpc>
                      </a:pPr>
                      <a:r>
                        <a:rPr lang="ja-JP" sz="1100" kern="100">
                          <a:solidFill>
                            <a:schemeClr val="tx1"/>
                          </a:solidFill>
                          <a:effectLst/>
                        </a:rPr>
                        <a:t>防災</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□緊急連絡カード</a:t>
                      </a:r>
                      <a:endParaRPr lang="ja-JP" sz="1000" kern="100">
                        <a:solidFill>
                          <a:schemeClr val="tx1"/>
                        </a:solidFill>
                        <a:effectLst/>
                      </a:endParaRPr>
                    </a:p>
                    <a:p>
                      <a:pPr marR="122555" algn="l">
                        <a:lnSpc>
                          <a:spcPts val="2000"/>
                        </a:lnSpc>
                      </a:pPr>
                      <a:r>
                        <a:rPr lang="ja-JP" sz="1100" kern="100">
                          <a:solidFill>
                            <a:schemeClr val="tx1"/>
                          </a:solidFill>
                          <a:effectLst/>
                        </a:rPr>
                        <a:t>□非常用持ち出し袋</a:t>
                      </a:r>
                      <a:endParaRPr lang="ja-JP" sz="1000" kern="100">
                        <a:solidFill>
                          <a:schemeClr val="tx1"/>
                        </a:solidFill>
                        <a:effectLst/>
                      </a:endParaRPr>
                    </a:p>
                    <a:p>
                      <a:pPr marR="122555" algn="l">
                        <a:lnSpc>
                          <a:spcPts val="2000"/>
                        </a:lnSpc>
                      </a:pPr>
                      <a:r>
                        <a:rPr lang="ja-JP" sz="1100" kern="100">
                          <a:solidFill>
                            <a:schemeClr val="tx1"/>
                          </a:solidFill>
                          <a:effectLst/>
                        </a:rPr>
                        <a:t>（ラジオ，名簿，防災マニュアル等）</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□拡声器</a:t>
                      </a:r>
                      <a:endParaRPr lang="ja-JP" sz="1000" kern="100">
                        <a:solidFill>
                          <a:schemeClr val="tx1"/>
                        </a:solidFill>
                        <a:effectLst/>
                      </a:endParaRPr>
                    </a:p>
                    <a:p>
                      <a:pPr marR="122555" algn="l">
                        <a:lnSpc>
                          <a:spcPts val="2000"/>
                        </a:lnSpc>
                      </a:pPr>
                      <a:r>
                        <a:rPr lang="ja-JP" sz="1100" kern="100">
                          <a:solidFill>
                            <a:schemeClr val="tx1"/>
                          </a:solidFill>
                          <a:effectLst/>
                        </a:rPr>
                        <a:t>□懐中電灯</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en-US" sz="1100" kern="100">
                          <a:solidFill>
                            <a:schemeClr val="tx1"/>
                          </a:solidFill>
                          <a:effectLst/>
                        </a:rPr>
                        <a:t> </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9089504"/>
                  </a:ext>
                </a:extLst>
              </a:tr>
              <a:tr h="1094359">
                <a:tc>
                  <a:txBody>
                    <a:bodyPr/>
                    <a:lstStyle/>
                    <a:p>
                      <a:pPr marR="122555" algn="l">
                        <a:lnSpc>
                          <a:spcPts val="2000"/>
                        </a:lnSpc>
                      </a:pPr>
                      <a:r>
                        <a:rPr lang="ja-JP" sz="1100" kern="100">
                          <a:solidFill>
                            <a:schemeClr val="tx1"/>
                          </a:solidFill>
                          <a:effectLst/>
                        </a:rPr>
                        <a:t>教務</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□成績会議資料（大表）</a:t>
                      </a:r>
                      <a:endParaRPr lang="ja-JP" sz="1000" kern="100">
                        <a:solidFill>
                          <a:schemeClr val="tx1"/>
                        </a:solidFill>
                        <a:effectLst/>
                      </a:endParaRPr>
                    </a:p>
                    <a:p>
                      <a:pPr marR="122555" algn="l">
                        <a:lnSpc>
                          <a:spcPts val="2000"/>
                        </a:lnSpc>
                      </a:pPr>
                      <a:r>
                        <a:rPr lang="en-US" sz="1100" kern="100">
                          <a:solidFill>
                            <a:schemeClr val="tx1"/>
                          </a:solidFill>
                          <a:effectLst/>
                        </a:rPr>
                        <a:t> </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□入試関係（</a:t>
                      </a:r>
                      <a:r>
                        <a:rPr lang="en-US" sz="1100" kern="100">
                          <a:solidFill>
                            <a:schemeClr val="tx1"/>
                          </a:solidFill>
                          <a:effectLst/>
                        </a:rPr>
                        <a:t>USB</a:t>
                      </a:r>
                      <a:r>
                        <a:rPr lang="ja-JP" sz="1100" kern="100">
                          <a:solidFill>
                            <a:schemeClr val="tx1"/>
                          </a:solidFill>
                          <a:effectLst/>
                        </a:rPr>
                        <a:t>選考資料）</a:t>
                      </a:r>
                      <a:endParaRPr lang="ja-JP" sz="1000" kern="100">
                        <a:solidFill>
                          <a:schemeClr val="tx1"/>
                        </a:solidFill>
                        <a:effectLst/>
                      </a:endParaRPr>
                    </a:p>
                    <a:p>
                      <a:pPr marR="122555" algn="l">
                        <a:lnSpc>
                          <a:spcPts val="2000"/>
                        </a:lnSpc>
                      </a:pPr>
                      <a:r>
                        <a:rPr lang="ja-JP" sz="1100" kern="100">
                          <a:solidFill>
                            <a:schemeClr val="tx1"/>
                          </a:solidFill>
                          <a:effectLst/>
                        </a:rPr>
                        <a:t>□教務日誌（三年分）</a:t>
                      </a:r>
                      <a:endParaRPr lang="ja-JP" sz="1000" kern="100">
                        <a:solidFill>
                          <a:schemeClr val="tx1"/>
                        </a:solidFill>
                        <a:effectLst/>
                      </a:endParaRPr>
                    </a:p>
                    <a:p>
                      <a:pPr marR="122555" algn="l">
                        <a:lnSpc>
                          <a:spcPts val="2000"/>
                        </a:lnSpc>
                      </a:pPr>
                      <a:r>
                        <a:rPr lang="ja-JP" sz="1100" kern="100">
                          <a:solidFill>
                            <a:schemeClr val="tx1"/>
                          </a:solidFill>
                          <a:effectLst/>
                        </a:rPr>
                        <a:t>□教科書選定関係資料</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□指導要録※（２０年分）</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2163761"/>
                  </a:ext>
                </a:extLst>
              </a:tr>
              <a:tr h="791029">
                <a:tc>
                  <a:txBody>
                    <a:bodyPr/>
                    <a:lstStyle/>
                    <a:p>
                      <a:pPr marR="122555" algn="l">
                        <a:lnSpc>
                          <a:spcPts val="2000"/>
                        </a:lnSpc>
                      </a:pPr>
                      <a:r>
                        <a:rPr lang="ja-JP" sz="1100" kern="100">
                          <a:solidFill>
                            <a:schemeClr val="tx1"/>
                          </a:solidFill>
                          <a:effectLst/>
                        </a:rPr>
                        <a:t>保健</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□生徒健康診断票※</a:t>
                      </a:r>
                      <a:endParaRPr lang="ja-JP" sz="1000" kern="100">
                        <a:solidFill>
                          <a:schemeClr val="tx1"/>
                        </a:solidFill>
                        <a:effectLst/>
                      </a:endParaRPr>
                    </a:p>
                    <a:p>
                      <a:pPr marR="122555" algn="l">
                        <a:lnSpc>
                          <a:spcPts val="2000"/>
                        </a:lnSpc>
                      </a:pPr>
                      <a:r>
                        <a:rPr lang="ja-JP" sz="1100" kern="100">
                          <a:solidFill>
                            <a:schemeClr val="tx1"/>
                          </a:solidFill>
                          <a:effectLst/>
                        </a:rPr>
                        <a:t>□生徒健康カード</a:t>
                      </a:r>
                      <a:endParaRPr lang="ja-JP" sz="1000" kern="100">
                        <a:solidFill>
                          <a:schemeClr val="tx1"/>
                        </a:solidFill>
                        <a:effectLst/>
                      </a:endParaRPr>
                    </a:p>
                    <a:p>
                      <a:pPr marR="122555" algn="l">
                        <a:lnSpc>
                          <a:spcPts val="2000"/>
                        </a:lnSpc>
                      </a:pPr>
                      <a:r>
                        <a:rPr lang="ja-JP" sz="1100" kern="100">
                          <a:solidFill>
                            <a:schemeClr val="tx1"/>
                          </a:solidFill>
                          <a:effectLst/>
                        </a:rPr>
                        <a:t>□</a:t>
                      </a:r>
                      <a:r>
                        <a:rPr lang="en-US" sz="1100" kern="100">
                          <a:solidFill>
                            <a:schemeClr val="tx1"/>
                          </a:solidFill>
                          <a:effectLst/>
                        </a:rPr>
                        <a:t>AED</a:t>
                      </a:r>
                      <a:endParaRPr lang="ja-JP" sz="1000" kern="100">
                        <a:solidFill>
                          <a:schemeClr val="tx1"/>
                        </a:solidFill>
                        <a:effectLst/>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□医薬品・救急セット</a:t>
                      </a:r>
                      <a:endParaRPr lang="ja-JP" sz="1000" kern="100">
                        <a:solidFill>
                          <a:schemeClr val="tx1"/>
                        </a:solidFill>
                        <a:effectLst/>
                      </a:endParaRPr>
                    </a:p>
                    <a:p>
                      <a:pPr marR="122555" algn="l">
                        <a:lnSpc>
                          <a:spcPts val="2000"/>
                        </a:lnSpc>
                      </a:pPr>
                      <a:r>
                        <a:rPr lang="ja-JP" sz="1100" kern="100">
                          <a:solidFill>
                            <a:schemeClr val="tx1"/>
                          </a:solidFill>
                          <a:effectLst/>
                        </a:rPr>
                        <a:t>□パソコン</a:t>
                      </a:r>
                      <a:endParaRPr lang="ja-JP" sz="1000" kern="100">
                        <a:solidFill>
                          <a:schemeClr val="tx1"/>
                        </a:solidFill>
                        <a:effectLst/>
                      </a:endParaRPr>
                    </a:p>
                    <a:p>
                      <a:pPr marR="122555" algn="l">
                        <a:lnSpc>
                          <a:spcPts val="2000"/>
                        </a:lnSpc>
                      </a:pPr>
                      <a:r>
                        <a:rPr lang="ja-JP" sz="1100" kern="100">
                          <a:solidFill>
                            <a:schemeClr val="tx1"/>
                          </a:solidFill>
                          <a:effectLst/>
                        </a:rPr>
                        <a:t>□各執務記録簿</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en-US" sz="1100" kern="100">
                          <a:solidFill>
                            <a:schemeClr val="tx1"/>
                          </a:solidFill>
                          <a:effectLst/>
                        </a:rPr>
                        <a:t> </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6740637"/>
                  </a:ext>
                </a:extLst>
              </a:tr>
              <a:tr h="566057">
                <a:tc>
                  <a:txBody>
                    <a:bodyPr/>
                    <a:lstStyle/>
                    <a:p>
                      <a:pPr marR="122555" algn="l">
                        <a:lnSpc>
                          <a:spcPts val="2000"/>
                        </a:lnSpc>
                      </a:pPr>
                      <a:r>
                        <a:rPr lang="ja-JP" sz="1100" kern="100">
                          <a:solidFill>
                            <a:schemeClr val="tx1"/>
                          </a:solidFill>
                          <a:effectLst/>
                        </a:rPr>
                        <a:t>情報</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a:t>
                      </a:r>
                      <a:r>
                        <a:rPr lang="en-US" sz="1100" kern="100">
                          <a:solidFill>
                            <a:schemeClr val="tx1"/>
                          </a:solidFill>
                          <a:effectLst/>
                        </a:rPr>
                        <a:t>iPad</a:t>
                      </a:r>
                      <a:endParaRPr lang="ja-JP" sz="1000" kern="100">
                        <a:solidFill>
                          <a:schemeClr val="tx1"/>
                        </a:solidFill>
                        <a:effectLst/>
                      </a:endParaRPr>
                    </a:p>
                    <a:p>
                      <a:pPr marR="122555" algn="l">
                        <a:lnSpc>
                          <a:spcPts val="2000"/>
                        </a:lnSpc>
                      </a:pPr>
                      <a:r>
                        <a:rPr lang="ja-JP" sz="1100" kern="100">
                          <a:solidFill>
                            <a:schemeClr val="tx1"/>
                          </a:solidFill>
                          <a:effectLst/>
                        </a:rPr>
                        <a:t>□</a:t>
                      </a:r>
                      <a:r>
                        <a:rPr lang="en-US" sz="1100" kern="100">
                          <a:solidFill>
                            <a:schemeClr val="tx1"/>
                          </a:solidFill>
                          <a:effectLst/>
                        </a:rPr>
                        <a:t>MacBook</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□サーバー（生徒用）</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□サーバー（職員用）</a:t>
                      </a:r>
                      <a:endParaRPr lang="ja-JP" sz="1000" kern="100">
                        <a:solidFill>
                          <a:schemeClr val="tx1"/>
                        </a:solidFill>
                        <a:effectLst/>
                      </a:endParaRPr>
                    </a:p>
                    <a:p>
                      <a:pPr marR="122555" algn="l">
                        <a:lnSpc>
                          <a:spcPts val="2000"/>
                        </a:lnSpc>
                      </a:pPr>
                      <a:r>
                        <a:rPr lang="ja-JP" sz="1100" kern="100">
                          <a:solidFill>
                            <a:schemeClr val="tx1"/>
                          </a:solidFill>
                          <a:effectLst/>
                        </a:rPr>
                        <a:t>□バックアップ</a:t>
                      </a:r>
                      <a:r>
                        <a:rPr lang="en-US" sz="1100" kern="100">
                          <a:solidFill>
                            <a:schemeClr val="tx1"/>
                          </a:solidFill>
                          <a:effectLst/>
                        </a:rPr>
                        <a:t>HDD</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3722056"/>
                  </a:ext>
                </a:extLst>
              </a:tr>
              <a:tr h="558800">
                <a:tc>
                  <a:txBody>
                    <a:bodyPr/>
                    <a:lstStyle/>
                    <a:p>
                      <a:pPr marR="122555" algn="l">
                        <a:lnSpc>
                          <a:spcPts val="2000"/>
                        </a:lnSpc>
                      </a:pPr>
                      <a:r>
                        <a:rPr lang="ja-JP" sz="1100" kern="100">
                          <a:solidFill>
                            <a:schemeClr val="tx1"/>
                          </a:solidFill>
                          <a:effectLst/>
                        </a:rPr>
                        <a:t>生徒</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□特別指導の記録</a:t>
                      </a:r>
                      <a:endParaRPr lang="ja-JP" sz="1000" kern="100">
                        <a:solidFill>
                          <a:schemeClr val="tx1"/>
                        </a:solidFill>
                        <a:effectLst/>
                      </a:endParaRPr>
                    </a:p>
                    <a:p>
                      <a:pPr marR="122555" algn="l">
                        <a:lnSpc>
                          <a:spcPts val="2000"/>
                        </a:lnSpc>
                      </a:pPr>
                      <a:r>
                        <a:rPr lang="ja-JP" sz="1100" kern="100">
                          <a:solidFill>
                            <a:schemeClr val="tx1"/>
                          </a:solidFill>
                          <a:effectLst/>
                        </a:rPr>
                        <a:t>（現状データのみ）</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en-US" sz="1100" kern="100">
                          <a:solidFill>
                            <a:schemeClr val="tx1"/>
                          </a:solidFill>
                          <a:effectLst/>
                        </a:rPr>
                        <a:t> </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en-US" sz="1100" kern="100">
                          <a:solidFill>
                            <a:schemeClr val="tx1"/>
                          </a:solidFill>
                          <a:effectLst/>
                        </a:rPr>
                        <a:t> </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656878"/>
                  </a:ext>
                </a:extLst>
              </a:tr>
              <a:tr h="905685">
                <a:tc>
                  <a:txBody>
                    <a:bodyPr/>
                    <a:lstStyle/>
                    <a:p>
                      <a:pPr marR="122555" algn="l">
                        <a:lnSpc>
                          <a:spcPts val="2000"/>
                        </a:lnSpc>
                      </a:pPr>
                      <a:r>
                        <a:rPr lang="ja-JP" sz="1100" kern="100">
                          <a:solidFill>
                            <a:schemeClr val="tx1"/>
                          </a:solidFill>
                          <a:effectLst/>
                        </a:rPr>
                        <a:t>事務室</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□金庫の鍵</a:t>
                      </a:r>
                      <a:endParaRPr lang="ja-JP" sz="1000" kern="100">
                        <a:solidFill>
                          <a:schemeClr val="tx1"/>
                        </a:solidFill>
                        <a:effectLst/>
                      </a:endParaRPr>
                    </a:p>
                    <a:p>
                      <a:pPr marR="122555" algn="l">
                        <a:lnSpc>
                          <a:spcPts val="2000"/>
                        </a:lnSpc>
                      </a:pPr>
                      <a:r>
                        <a:rPr lang="ja-JP" sz="1100" kern="100">
                          <a:solidFill>
                            <a:schemeClr val="tx1"/>
                          </a:solidFill>
                          <a:effectLst/>
                        </a:rPr>
                        <a:t>□事務用</a:t>
                      </a:r>
                      <a:r>
                        <a:rPr lang="en-US" sz="1100" kern="100">
                          <a:solidFill>
                            <a:schemeClr val="tx1"/>
                          </a:solidFill>
                          <a:effectLst/>
                        </a:rPr>
                        <a:t>USB</a:t>
                      </a:r>
                      <a:endParaRPr lang="ja-JP" sz="1000" kern="100">
                        <a:solidFill>
                          <a:schemeClr val="tx1"/>
                        </a:solidFill>
                        <a:effectLst/>
                      </a:endParaRPr>
                    </a:p>
                    <a:p>
                      <a:pPr marR="122555" algn="l">
                        <a:lnSpc>
                          <a:spcPts val="2000"/>
                        </a:lnSpc>
                      </a:pPr>
                      <a:r>
                        <a:rPr lang="ja-JP" sz="1100" kern="100">
                          <a:solidFill>
                            <a:schemeClr val="tx1"/>
                          </a:solidFill>
                          <a:effectLst/>
                        </a:rPr>
                        <a:t>□机の鍵</a:t>
                      </a:r>
                      <a:endParaRPr lang="ja-JP" sz="1000" kern="100">
                        <a:solidFill>
                          <a:schemeClr val="tx1"/>
                        </a:solidFill>
                        <a:effectLst/>
                      </a:endParaRPr>
                    </a:p>
                    <a:p>
                      <a:pPr marR="122555" algn="l">
                        <a:lnSpc>
                          <a:spcPts val="2000"/>
                        </a:lnSpc>
                      </a:pPr>
                      <a:r>
                        <a:rPr lang="ja-JP" sz="1100" kern="100">
                          <a:solidFill>
                            <a:schemeClr val="tx1"/>
                          </a:solidFill>
                          <a:effectLst/>
                        </a:rPr>
                        <a:t>□会計監査関係書類</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en-US" sz="1100" kern="100">
                          <a:solidFill>
                            <a:schemeClr val="tx1"/>
                          </a:solidFill>
                          <a:effectLst/>
                        </a:rPr>
                        <a:t> </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122555" algn="l">
                        <a:lnSpc>
                          <a:spcPts val="2000"/>
                        </a:lnSpc>
                      </a:pPr>
                      <a:r>
                        <a:rPr lang="ja-JP" sz="1100" kern="100">
                          <a:solidFill>
                            <a:schemeClr val="tx1"/>
                          </a:solidFill>
                          <a:effectLst/>
                        </a:rPr>
                        <a:t>□通帳（金庫）</a:t>
                      </a:r>
                      <a:endParaRPr lang="ja-JP" sz="1000" kern="100">
                        <a:solidFill>
                          <a:schemeClr val="tx1"/>
                        </a:solidFill>
                        <a:effectLst/>
                      </a:endParaRPr>
                    </a:p>
                    <a:p>
                      <a:pPr marR="122555" algn="l">
                        <a:lnSpc>
                          <a:spcPts val="2000"/>
                        </a:lnSpc>
                      </a:pPr>
                      <a:r>
                        <a:rPr lang="ja-JP" sz="1100" kern="100">
                          <a:solidFill>
                            <a:schemeClr val="tx1"/>
                          </a:solidFill>
                          <a:effectLst/>
                        </a:rPr>
                        <a:t>□公印（金庫）</a:t>
                      </a:r>
                      <a:endParaRPr lang="ja-JP" sz="1000" kern="10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593" marR="625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9251007"/>
                  </a:ext>
                </a:extLst>
              </a:tr>
            </a:tbl>
          </a:graphicData>
        </a:graphic>
      </p:graphicFrame>
      <p:sp>
        <p:nvSpPr>
          <p:cNvPr id="10" name="テキスト ボックス 9">
            <a:extLst>
              <a:ext uri="{FF2B5EF4-FFF2-40B4-BE49-F238E27FC236}">
                <a16:creationId xmlns:a16="http://schemas.microsoft.com/office/drawing/2014/main" id="{5EB0E4B2-171F-4ED0-8165-0A76343351EC}"/>
              </a:ext>
            </a:extLst>
          </p:cNvPr>
          <p:cNvSpPr txBox="1"/>
          <p:nvPr/>
        </p:nvSpPr>
        <p:spPr>
          <a:xfrm>
            <a:off x="278475" y="7582347"/>
            <a:ext cx="6301050" cy="1200329"/>
          </a:xfrm>
          <a:prstGeom prst="rect">
            <a:avLst/>
          </a:prstGeom>
          <a:noFill/>
        </p:spPr>
        <p:txBody>
          <a:bodyPr wrap="square" rtlCol="0">
            <a:spAutoFit/>
          </a:bodyPr>
          <a:lstStyle/>
          <a:p>
            <a:r>
              <a:rPr kumimoji="1" lang="en-US" altLang="ja-JP"/>
              <a:t>※</a:t>
            </a:r>
            <a:r>
              <a:rPr kumimoji="1" lang="ja-JP" altLang="en-US"/>
              <a:t>公簿</a:t>
            </a:r>
          </a:p>
          <a:p>
            <a:pPr marL="222250" indent="-222250"/>
            <a:r>
              <a:rPr kumimoji="1" lang="ja-JP" altLang="en-US"/>
              <a:t>・持ち出すものはできるだけ一つの箱に入れて職員室出入り口付近に置きたい。</a:t>
            </a:r>
          </a:p>
          <a:p>
            <a:r>
              <a:rPr kumimoji="1" lang="ja-JP" altLang="en-US"/>
              <a:t>・絶対に焼失させられないものは原則金庫保管。</a:t>
            </a:r>
          </a:p>
        </p:txBody>
      </p:sp>
    </p:spTree>
    <p:extLst>
      <p:ext uri="{BB962C8B-B14F-4D97-AF65-F5344CB8AC3E}">
        <p14:creationId xmlns:p14="http://schemas.microsoft.com/office/powerpoint/2010/main" val="32113843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410</TotalTime>
  <Words>2548</Words>
  <Application>Microsoft Office PowerPoint</Application>
  <PresentationFormat>A4 210 x 297 mm</PresentationFormat>
  <Paragraphs>422</Paragraphs>
  <Slides>14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ＭＳ 明朝</vt:lpstr>
      <vt:lpstr>Yu Gothic Medium</vt:lpstr>
      <vt:lpstr>Yu Gothic</vt:lpstr>
      <vt:lpstr>Yu Gothic</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 裕之</dc:creator>
  <cp:lastModifiedBy>遠藤　貞悟</cp:lastModifiedBy>
  <cp:revision>2</cp:revision>
  <dcterms:created xsi:type="dcterms:W3CDTF">2021-08-16T07:21:02Z</dcterms:created>
  <dcterms:modified xsi:type="dcterms:W3CDTF">2022-02-28T10:41:00Z</dcterms:modified>
</cp:coreProperties>
</file>